
<file path=[Content_Types].xml><?xml version="1.0" encoding="utf-8"?>
<Types xmlns="http://schemas.openxmlformats.org/package/2006/content-types">
  <Default Extension="402b9cce-ef5b-4989-904e-7a293cbb7c86" ContentType="image/png"/>
  <Default Extension="emf" ContentType="image/x-emf"/>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 id="2147483712" r:id="rId6"/>
  </p:sldMasterIdLst>
  <p:notesMasterIdLst>
    <p:notesMasterId r:id="rId38"/>
  </p:notesMasterIdLst>
  <p:sldIdLst>
    <p:sldId id="271" r:id="rId7"/>
    <p:sldId id="256" r:id="rId8"/>
    <p:sldId id="2147477535" r:id="rId9"/>
    <p:sldId id="2147477534" r:id="rId10"/>
    <p:sldId id="2147477536" r:id="rId11"/>
    <p:sldId id="2147477539" r:id="rId12"/>
    <p:sldId id="2147477540" r:id="rId13"/>
    <p:sldId id="2147477537" r:id="rId14"/>
    <p:sldId id="2147477538" r:id="rId15"/>
    <p:sldId id="2147477541" r:id="rId16"/>
    <p:sldId id="2147477542" r:id="rId17"/>
    <p:sldId id="2147477544" r:id="rId18"/>
    <p:sldId id="2147477546" r:id="rId19"/>
    <p:sldId id="2147477545" r:id="rId20"/>
    <p:sldId id="2147477547" r:id="rId21"/>
    <p:sldId id="2147477548" r:id="rId22"/>
    <p:sldId id="2147477550" r:id="rId23"/>
    <p:sldId id="2147477551" r:id="rId24"/>
    <p:sldId id="2147477552" r:id="rId25"/>
    <p:sldId id="2147477553" r:id="rId26"/>
    <p:sldId id="2147477554" r:id="rId27"/>
    <p:sldId id="2147477555" r:id="rId28"/>
    <p:sldId id="2147477556" r:id="rId29"/>
    <p:sldId id="275" r:id="rId30"/>
    <p:sldId id="2147477561" r:id="rId31"/>
    <p:sldId id="2147477559" r:id="rId32"/>
    <p:sldId id="2147477562" r:id="rId33"/>
    <p:sldId id="2147477563" r:id="rId34"/>
    <p:sldId id="2147477564" r:id="rId35"/>
    <p:sldId id="2147477557" r:id="rId36"/>
    <p:sldId id="214747755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A31D619-15FB-4ABA-A6CC-F6E54209254F}">
          <p14:sldIdLst>
            <p14:sldId id="271"/>
            <p14:sldId id="256"/>
            <p14:sldId id="2147477535"/>
          </p14:sldIdLst>
        </p14:section>
        <p14:section name="Understanding" id="{27C8AD6E-4ABF-4B56-AE11-B300D026FC64}">
          <p14:sldIdLst>
            <p14:sldId id="2147477534"/>
            <p14:sldId id="2147477536"/>
            <p14:sldId id="2147477539"/>
            <p14:sldId id="2147477540"/>
            <p14:sldId id="2147477537"/>
            <p14:sldId id="2147477538"/>
            <p14:sldId id="2147477541"/>
            <p14:sldId id="2147477542"/>
            <p14:sldId id="2147477544"/>
          </p14:sldIdLst>
        </p14:section>
        <p14:section name="Tabs &amp; Workspaces" id="{D4597A13-303A-4B44-885A-B0DE910766BD}">
          <p14:sldIdLst>
            <p14:sldId id="2147477546"/>
            <p14:sldId id="2147477545"/>
            <p14:sldId id="2147477547"/>
            <p14:sldId id="2147477548"/>
            <p14:sldId id="2147477550"/>
            <p14:sldId id="2147477551"/>
            <p14:sldId id="2147477552"/>
            <p14:sldId id="2147477553"/>
            <p14:sldId id="2147477554"/>
            <p14:sldId id="2147477555"/>
            <p14:sldId id="2147477556"/>
            <p14:sldId id="275"/>
            <p14:sldId id="2147477561"/>
            <p14:sldId id="2147477559"/>
            <p14:sldId id="2147477562"/>
            <p14:sldId id="2147477563"/>
            <p14:sldId id="2147477564"/>
          </p14:sldIdLst>
        </p14:section>
        <p14:section name="Thank You!" id="{C28CD2D1-0630-4CB2-BF8C-1D2A5F2EE732}">
          <p14:sldIdLst>
            <p14:sldId id="2147477557"/>
            <p14:sldId id="21474775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C3292"/>
    <a:srgbClr val="28259F"/>
    <a:srgbClr val="98318E"/>
    <a:srgbClr val="0A9350"/>
    <a:srgbClr val="8497B0"/>
    <a:srgbClr val="D8CCE6"/>
    <a:srgbClr val="837E7E"/>
    <a:srgbClr val="2B5B50"/>
    <a:srgbClr val="6AC2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65BF4F-83FB-4656-81B3-B393F8C39185}" v="477" dt="2022-11-27T12:12:20.9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57" autoAdjust="0"/>
  </p:normalViewPr>
  <p:slideViewPr>
    <p:cSldViewPr snapToGrid="0">
      <p:cViewPr>
        <p:scale>
          <a:sx n="90" d="100"/>
          <a:sy n="90" d="100"/>
        </p:scale>
        <p:origin x="132" y="21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lesh Rao" userId="493c2a99-d5d1-43f2-adde-13e937fd8532" providerId="ADAL" clId="{9E021204-A2A3-4483-947F-9680B10DC67B}"/>
    <pc:docChg chg="undo custSel modMainMaster">
      <pc:chgData name="Kamlesh Rao" userId="493c2a99-d5d1-43f2-adde-13e937fd8532" providerId="ADAL" clId="{9E021204-A2A3-4483-947F-9680B10DC67B}" dt="2022-11-27T17:07:29.889" v="5" actId="1076"/>
      <pc:docMkLst>
        <pc:docMk/>
      </pc:docMkLst>
      <pc:sldMasterChg chg="addSp modSp mod">
        <pc:chgData name="Kamlesh Rao" userId="493c2a99-d5d1-43f2-adde-13e937fd8532" providerId="ADAL" clId="{9E021204-A2A3-4483-947F-9680B10DC67B}" dt="2022-11-27T17:07:29.889" v="5" actId="1076"/>
        <pc:sldMasterMkLst>
          <pc:docMk/>
          <pc:sldMasterMk cId="4013608101" sldId="2147483648"/>
        </pc:sldMasterMkLst>
        <pc:picChg chg="add mod">
          <ac:chgData name="Kamlesh Rao" userId="493c2a99-d5d1-43f2-adde-13e937fd8532" providerId="ADAL" clId="{9E021204-A2A3-4483-947F-9680B10DC67B}" dt="2022-11-27T17:07:29.889" v="5" actId="1076"/>
          <ac:picMkLst>
            <pc:docMk/>
            <pc:sldMasterMk cId="4013608101" sldId="2147483648"/>
            <ac:picMk id="4" creationId="{1CCB3EFA-6D84-BB55-0E28-06F38CA298A1}"/>
          </ac:picMkLst>
        </pc:picChg>
        <pc:picChg chg="mod">
          <ac:chgData name="Kamlesh Rao" userId="493c2a99-d5d1-43f2-adde-13e937fd8532" providerId="ADAL" clId="{9E021204-A2A3-4483-947F-9680B10DC67B}" dt="2022-11-27T17:06:16.146" v="1" actId="1076"/>
          <ac:picMkLst>
            <pc:docMk/>
            <pc:sldMasterMk cId="4013608101" sldId="2147483648"/>
            <ac:picMk id="15" creationId="{5134FA10-5F75-B367-7059-A246992789CC}"/>
          </ac:picMkLst>
        </pc:picChg>
      </pc:sldMasterChg>
    </pc:docChg>
  </pc:docChgLst>
  <pc:docChgLst>
    <pc:chgData name="Priya Gupta" userId="f4bd194d-999e-4d2b-904a-99397fd54d51" providerId="ADAL" clId="{BD65BF4F-83FB-4656-81B3-B393F8C39185}"/>
    <pc:docChg chg="undo redo custSel addSld delSld modSld modMainMaster">
      <pc:chgData name="Priya Gupta" userId="f4bd194d-999e-4d2b-904a-99397fd54d51" providerId="ADAL" clId="{BD65BF4F-83FB-4656-81B3-B393F8C39185}" dt="2022-11-27T12:12:20.903" v="1758" actId="164"/>
      <pc:docMkLst>
        <pc:docMk/>
      </pc:docMkLst>
      <pc:sldChg chg="addSp delSp modSp mod">
        <pc:chgData name="Priya Gupta" userId="f4bd194d-999e-4d2b-904a-99397fd54d51" providerId="ADAL" clId="{BD65BF4F-83FB-4656-81B3-B393F8C39185}" dt="2022-11-25T12:44:52.201" v="1440" actId="1076"/>
        <pc:sldMkLst>
          <pc:docMk/>
          <pc:sldMk cId="479669287" sldId="256"/>
        </pc:sldMkLst>
        <pc:spChg chg="mod">
          <ac:chgData name="Priya Gupta" userId="f4bd194d-999e-4d2b-904a-99397fd54d51" providerId="ADAL" clId="{BD65BF4F-83FB-4656-81B3-B393F8C39185}" dt="2022-11-25T12:39:48.547" v="1379" actId="14100"/>
          <ac:spMkLst>
            <pc:docMk/>
            <pc:sldMk cId="479669287" sldId="256"/>
            <ac:spMk id="4" creationId="{57936D1E-B17D-43E9-843F-858602D423CB}"/>
          </ac:spMkLst>
        </pc:spChg>
        <pc:spChg chg="mod">
          <ac:chgData name="Priya Gupta" userId="f4bd194d-999e-4d2b-904a-99397fd54d51" providerId="ADAL" clId="{BD65BF4F-83FB-4656-81B3-B393F8C39185}" dt="2022-11-17T16:53:46.396" v="523" actId="20577"/>
          <ac:spMkLst>
            <pc:docMk/>
            <pc:sldMk cId="479669287" sldId="256"/>
            <ac:spMk id="5" creationId="{111446FC-450A-4423-8780-8A5750DE5DEA}"/>
          </ac:spMkLst>
        </pc:spChg>
        <pc:spChg chg="mod">
          <ac:chgData name="Priya Gupta" userId="f4bd194d-999e-4d2b-904a-99397fd54d51" providerId="ADAL" clId="{BD65BF4F-83FB-4656-81B3-B393F8C39185}" dt="2022-11-25T12:39:57.922" v="1380" actId="14100"/>
          <ac:spMkLst>
            <pc:docMk/>
            <pc:sldMk cId="479669287" sldId="256"/>
            <ac:spMk id="6" creationId="{5F205152-0CD7-4005-934A-F0F36D28118B}"/>
          </ac:spMkLst>
        </pc:spChg>
        <pc:spChg chg="mod">
          <ac:chgData name="Priya Gupta" userId="f4bd194d-999e-4d2b-904a-99397fd54d51" providerId="ADAL" clId="{BD65BF4F-83FB-4656-81B3-B393F8C39185}" dt="2022-11-17T16:57:04.655" v="594" actId="12"/>
          <ac:spMkLst>
            <pc:docMk/>
            <pc:sldMk cId="479669287" sldId="256"/>
            <ac:spMk id="7" creationId="{83EE7D64-4799-4BA2-A339-765E9C254512}"/>
          </ac:spMkLst>
        </pc:spChg>
        <pc:spChg chg="mod">
          <ac:chgData name="Priya Gupta" userId="f4bd194d-999e-4d2b-904a-99397fd54d51" providerId="ADAL" clId="{BD65BF4F-83FB-4656-81B3-B393F8C39185}" dt="2022-11-17T18:23:44.203" v="1096" actId="1036"/>
          <ac:spMkLst>
            <pc:docMk/>
            <pc:sldMk cId="479669287" sldId="256"/>
            <ac:spMk id="10" creationId="{1222EEC0-0BCD-49A3-9D38-09E6A92AAF44}"/>
          </ac:spMkLst>
        </pc:spChg>
        <pc:spChg chg="del mod">
          <ac:chgData name="Priya Gupta" userId="f4bd194d-999e-4d2b-904a-99397fd54d51" providerId="ADAL" clId="{BD65BF4F-83FB-4656-81B3-B393F8C39185}" dt="2022-11-17T17:02:35.984" v="630" actId="478"/>
          <ac:spMkLst>
            <pc:docMk/>
            <pc:sldMk cId="479669287" sldId="256"/>
            <ac:spMk id="13" creationId="{D21AF2E3-ED8E-4DC0-AEA2-862179D634A2}"/>
          </ac:spMkLst>
        </pc:spChg>
        <pc:spChg chg="mod">
          <ac:chgData name="Priya Gupta" userId="f4bd194d-999e-4d2b-904a-99397fd54d51" providerId="ADAL" clId="{BD65BF4F-83FB-4656-81B3-B393F8C39185}" dt="2022-11-25T12:43:22.795" v="1427" actId="20577"/>
          <ac:spMkLst>
            <pc:docMk/>
            <pc:sldMk cId="479669287" sldId="256"/>
            <ac:spMk id="13" creationId="{E71FC650-40E2-E270-F699-F48E34E0A6F5}"/>
          </ac:spMkLst>
        </pc:spChg>
        <pc:spChg chg="mod">
          <ac:chgData name="Priya Gupta" userId="f4bd194d-999e-4d2b-904a-99397fd54d51" providerId="ADAL" clId="{BD65BF4F-83FB-4656-81B3-B393F8C39185}" dt="2022-11-17T16:59:19.901" v="598" actId="1076"/>
          <ac:spMkLst>
            <pc:docMk/>
            <pc:sldMk cId="479669287" sldId="256"/>
            <ac:spMk id="29" creationId="{9977F9AE-A715-46FD-A38E-F21423F5D645}"/>
          </ac:spMkLst>
        </pc:spChg>
        <pc:spChg chg="mod">
          <ac:chgData name="Priya Gupta" userId="f4bd194d-999e-4d2b-904a-99397fd54d51" providerId="ADAL" clId="{BD65BF4F-83FB-4656-81B3-B393F8C39185}" dt="2022-11-25T12:40:49.120" v="1383" actId="164"/>
          <ac:spMkLst>
            <pc:docMk/>
            <pc:sldMk cId="479669287" sldId="256"/>
            <ac:spMk id="32" creationId="{99BCFB33-105C-41E5-B20E-057E092DE748}"/>
          </ac:spMkLst>
        </pc:spChg>
        <pc:spChg chg="del mod">
          <ac:chgData name="Priya Gupta" userId="f4bd194d-999e-4d2b-904a-99397fd54d51" providerId="ADAL" clId="{BD65BF4F-83FB-4656-81B3-B393F8C39185}" dt="2022-11-17T17:02:37.804" v="631" actId="478"/>
          <ac:spMkLst>
            <pc:docMk/>
            <pc:sldMk cId="479669287" sldId="256"/>
            <ac:spMk id="33" creationId="{43C10844-4A7B-4D75-B62D-324F70830DA3}"/>
          </ac:spMkLst>
        </pc:spChg>
        <pc:spChg chg="add mod">
          <ac:chgData name="Priya Gupta" userId="f4bd194d-999e-4d2b-904a-99397fd54d51" providerId="ADAL" clId="{BD65BF4F-83FB-4656-81B3-B393F8C39185}" dt="2022-11-25T12:40:52.635" v="1384" actId="164"/>
          <ac:spMkLst>
            <pc:docMk/>
            <pc:sldMk cId="479669287" sldId="256"/>
            <ac:spMk id="36" creationId="{DDE1A73E-1473-E33C-52C2-10A3EBD5D32F}"/>
          </ac:spMkLst>
        </pc:spChg>
        <pc:spChg chg="add mod">
          <ac:chgData name="Priya Gupta" userId="f4bd194d-999e-4d2b-904a-99397fd54d51" providerId="ADAL" clId="{BD65BF4F-83FB-4656-81B3-B393F8C39185}" dt="2022-11-25T12:41:29.453" v="1387" actId="14100"/>
          <ac:spMkLst>
            <pc:docMk/>
            <pc:sldMk cId="479669287" sldId="256"/>
            <ac:spMk id="37" creationId="{B6691432-1D34-7D23-24F4-08012B46F3CD}"/>
          </ac:spMkLst>
        </pc:spChg>
        <pc:spChg chg="add mod">
          <ac:chgData name="Priya Gupta" userId="f4bd194d-999e-4d2b-904a-99397fd54d51" providerId="ADAL" clId="{BD65BF4F-83FB-4656-81B3-B393F8C39185}" dt="2022-11-25T12:40:46.364" v="1382" actId="164"/>
          <ac:spMkLst>
            <pc:docMk/>
            <pc:sldMk cId="479669287" sldId="256"/>
            <ac:spMk id="38" creationId="{657EDFB0-B65A-C905-15A0-CE06AAB2B00F}"/>
          </ac:spMkLst>
        </pc:spChg>
        <pc:grpChg chg="add mod">
          <ac:chgData name="Priya Gupta" userId="f4bd194d-999e-4d2b-904a-99397fd54d51" providerId="ADAL" clId="{BD65BF4F-83FB-4656-81B3-B393F8C39185}" dt="2022-11-25T12:44:34.432" v="1437" actId="1076"/>
          <ac:grpSpMkLst>
            <pc:docMk/>
            <pc:sldMk cId="479669287" sldId="256"/>
            <ac:grpSpMk id="2" creationId="{E7BE902B-CCF3-65E1-B3D2-6B07686263FF}"/>
          </ac:grpSpMkLst>
        </pc:grpChg>
        <pc:grpChg chg="add mod">
          <ac:chgData name="Priya Gupta" userId="f4bd194d-999e-4d2b-904a-99397fd54d51" providerId="ADAL" clId="{BD65BF4F-83FB-4656-81B3-B393F8C39185}" dt="2022-11-25T12:44:27.754" v="1435" actId="1076"/>
          <ac:grpSpMkLst>
            <pc:docMk/>
            <pc:sldMk cId="479669287" sldId="256"/>
            <ac:grpSpMk id="3" creationId="{3AB160D8-EBE1-6FBB-77E3-1774C2FBCCED}"/>
          </ac:grpSpMkLst>
        </pc:grpChg>
        <pc:grpChg chg="add mod">
          <ac:chgData name="Priya Gupta" userId="f4bd194d-999e-4d2b-904a-99397fd54d51" providerId="ADAL" clId="{BD65BF4F-83FB-4656-81B3-B393F8C39185}" dt="2022-11-25T12:44:29.936" v="1436" actId="1076"/>
          <ac:grpSpMkLst>
            <pc:docMk/>
            <pc:sldMk cId="479669287" sldId="256"/>
            <ac:grpSpMk id="8" creationId="{323FB422-9BD8-A9A0-9772-A80B85A5808D}"/>
          </ac:grpSpMkLst>
        </pc:grpChg>
        <pc:grpChg chg="add mod">
          <ac:chgData name="Priya Gupta" userId="f4bd194d-999e-4d2b-904a-99397fd54d51" providerId="ADAL" clId="{BD65BF4F-83FB-4656-81B3-B393F8C39185}" dt="2022-11-25T12:44:52.201" v="1440" actId="1076"/>
          <ac:grpSpMkLst>
            <pc:docMk/>
            <pc:sldMk cId="479669287" sldId="256"/>
            <ac:grpSpMk id="9" creationId="{777A4CF9-6616-485A-3DE5-A30818FB0E52}"/>
          </ac:grpSpMkLst>
        </pc:grpChg>
        <pc:grpChg chg="add mod">
          <ac:chgData name="Priya Gupta" userId="f4bd194d-999e-4d2b-904a-99397fd54d51" providerId="ADAL" clId="{BD65BF4F-83FB-4656-81B3-B393F8C39185}" dt="2022-11-25T12:43:48.831" v="1430" actId="164"/>
          <ac:grpSpMkLst>
            <pc:docMk/>
            <pc:sldMk cId="479669287" sldId="256"/>
            <ac:grpSpMk id="11" creationId="{C407A615-5FC6-4BE0-1AB7-2D18ECA17727}"/>
          </ac:grpSpMkLst>
        </pc:grpChg>
        <pc:grpChg chg="del mod">
          <ac:chgData name="Priya Gupta" userId="f4bd194d-999e-4d2b-904a-99397fd54d51" providerId="ADAL" clId="{BD65BF4F-83FB-4656-81B3-B393F8C39185}" dt="2022-11-25T12:42:19.729" v="1397" actId="478"/>
          <ac:grpSpMkLst>
            <pc:docMk/>
            <pc:sldMk cId="479669287" sldId="256"/>
            <ac:grpSpMk id="12" creationId="{F9087B33-E46B-9617-EE93-C957DEF39918}"/>
          </ac:grpSpMkLst>
        </pc:grpChg>
        <pc:grpChg chg="del mod">
          <ac:chgData name="Priya Gupta" userId="f4bd194d-999e-4d2b-904a-99397fd54d51" providerId="ADAL" clId="{BD65BF4F-83FB-4656-81B3-B393F8C39185}" dt="2022-11-17T17:02:28.203" v="625" actId="478"/>
          <ac:grpSpMkLst>
            <pc:docMk/>
            <pc:sldMk cId="479669287" sldId="256"/>
            <ac:grpSpMk id="14" creationId="{11017A6C-7C77-4C94-AAA2-1D7C23572A80}"/>
          </ac:grpSpMkLst>
        </pc:grpChg>
        <pc:grpChg chg="del">
          <ac:chgData name="Priya Gupta" userId="f4bd194d-999e-4d2b-904a-99397fd54d51" providerId="ADAL" clId="{BD65BF4F-83FB-4656-81B3-B393F8C39185}" dt="2022-11-17T17:02:25.945" v="623" actId="478"/>
          <ac:grpSpMkLst>
            <pc:docMk/>
            <pc:sldMk cId="479669287" sldId="256"/>
            <ac:grpSpMk id="21" creationId="{6B100411-6331-4B10-878B-6107B7BA4EE3}"/>
          </ac:grpSpMkLst>
        </pc:grpChg>
        <pc:grpChg chg="add mod">
          <ac:chgData name="Priya Gupta" userId="f4bd194d-999e-4d2b-904a-99397fd54d51" providerId="ADAL" clId="{BD65BF4F-83FB-4656-81B3-B393F8C39185}" dt="2022-11-25T12:44:49.566" v="1439" actId="1076"/>
          <ac:grpSpMkLst>
            <pc:docMk/>
            <pc:sldMk cId="479669287" sldId="256"/>
            <ac:grpSpMk id="22" creationId="{817BB726-E6D5-554F-7B18-5A6D4571C2F2}"/>
          </ac:grpSpMkLst>
        </pc:grpChg>
        <pc:grpChg chg="mod">
          <ac:chgData name="Priya Gupta" userId="f4bd194d-999e-4d2b-904a-99397fd54d51" providerId="ADAL" clId="{BD65BF4F-83FB-4656-81B3-B393F8C39185}" dt="2022-11-17T16:59:19.901" v="598" actId="1076"/>
          <ac:grpSpMkLst>
            <pc:docMk/>
            <pc:sldMk cId="479669287" sldId="256"/>
            <ac:grpSpMk id="27" creationId="{585A2790-EF55-4935-893A-7F5237119107}"/>
          </ac:grpSpMkLst>
        </pc:grpChg>
        <pc:grpChg chg="add mod">
          <ac:chgData name="Priya Gupta" userId="f4bd194d-999e-4d2b-904a-99397fd54d51" providerId="ADAL" clId="{BD65BF4F-83FB-4656-81B3-B393F8C39185}" dt="2022-11-25T12:40:43.067" v="1381" actId="164"/>
          <ac:grpSpMkLst>
            <pc:docMk/>
            <pc:sldMk cId="479669287" sldId="256"/>
            <ac:grpSpMk id="39" creationId="{5EA664EA-CF88-38ED-C67A-A0A64266FB3E}"/>
          </ac:grpSpMkLst>
        </pc:grpChg>
        <pc:grpChg chg="add mod">
          <ac:chgData name="Priya Gupta" userId="f4bd194d-999e-4d2b-904a-99397fd54d51" providerId="ADAL" clId="{BD65BF4F-83FB-4656-81B3-B393F8C39185}" dt="2022-11-25T12:40:46.364" v="1382" actId="164"/>
          <ac:grpSpMkLst>
            <pc:docMk/>
            <pc:sldMk cId="479669287" sldId="256"/>
            <ac:grpSpMk id="40" creationId="{1C174F3B-AAAA-5927-1D80-AE2FBBC8E5A4}"/>
          </ac:grpSpMkLst>
        </pc:grpChg>
        <pc:grpChg chg="add mod">
          <ac:chgData name="Priya Gupta" userId="f4bd194d-999e-4d2b-904a-99397fd54d51" providerId="ADAL" clId="{BD65BF4F-83FB-4656-81B3-B393F8C39185}" dt="2022-11-25T12:40:49.120" v="1383" actId="164"/>
          <ac:grpSpMkLst>
            <pc:docMk/>
            <pc:sldMk cId="479669287" sldId="256"/>
            <ac:grpSpMk id="41" creationId="{0E4F381F-6CA2-DC37-400B-CBB9B720BC3D}"/>
          </ac:grpSpMkLst>
        </pc:grpChg>
        <pc:grpChg chg="add mod">
          <ac:chgData name="Priya Gupta" userId="f4bd194d-999e-4d2b-904a-99397fd54d51" providerId="ADAL" clId="{BD65BF4F-83FB-4656-81B3-B393F8C39185}" dt="2022-11-25T12:40:52.635" v="1384" actId="164"/>
          <ac:grpSpMkLst>
            <pc:docMk/>
            <pc:sldMk cId="479669287" sldId="256"/>
            <ac:grpSpMk id="42" creationId="{6E852EE5-66B6-904D-D209-D8785F0A98E0}"/>
          </ac:grpSpMkLst>
        </pc:grpChg>
        <pc:picChg chg="add del mod">
          <ac:chgData name="Priya Gupta" userId="f4bd194d-999e-4d2b-904a-99397fd54d51" providerId="ADAL" clId="{BD65BF4F-83FB-4656-81B3-B393F8C39185}" dt="2022-11-17T16:59:30.703" v="601"/>
          <ac:picMkLst>
            <pc:docMk/>
            <pc:sldMk cId="479669287" sldId="256"/>
            <ac:picMk id="2" creationId="{24B1BDF2-26E9-7998-B407-FFB56F973BF8}"/>
          </ac:picMkLst>
        </pc:picChg>
        <pc:picChg chg="del">
          <ac:chgData name="Priya Gupta" userId="f4bd194d-999e-4d2b-904a-99397fd54d51" providerId="ADAL" clId="{BD65BF4F-83FB-4656-81B3-B393F8C39185}" dt="2022-11-17T16:53:33.344" v="520" actId="478"/>
          <ac:picMkLst>
            <pc:docMk/>
            <pc:sldMk cId="479669287" sldId="256"/>
            <ac:picMk id="3" creationId="{8E942E07-90D0-E64C-1C8A-76C30A63EF38}"/>
          </ac:picMkLst>
        </pc:picChg>
        <pc:picChg chg="del mod">
          <ac:chgData name="Priya Gupta" userId="f4bd194d-999e-4d2b-904a-99397fd54d51" providerId="ADAL" clId="{BD65BF4F-83FB-4656-81B3-B393F8C39185}" dt="2022-11-17T17:02:22.072" v="622" actId="478"/>
          <ac:picMkLst>
            <pc:docMk/>
            <pc:sldMk cId="479669287" sldId="256"/>
            <ac:picMk id="12" creationId="{B26F7B82-BD9E-43DA-AD27-11A684E4A561}"/>
          </ac:picMkLst>
        </pc:picChg>
        <pc:picChg chg="mod">
          <ac:chgData name="Priya Gupta" userId="f4bd194d-999e-4d2b-904a-99397fd54d51" providerId="ADAL" clId="{BD65BF4F-83FB-4656-81B3-B393F8C39185}" dt="2022-11-25T12:42:16.630" v="1395"/>
          <ac:picMkLst>
            <pc:docMk/>
            <pc:sldMk cId="479669287" sldId="256"/>
            <ac:picMk id="14" creationId="{B078B1EF-25F6-5566-4333-3FB1FA8C36BD}"/>
          </ac:picMkLst>
        </pc:picChg>
        <pc:picChg chg="add del mod">
          <ac:chgData name="Priya Gupta" userId="f4bd194d-999e-4d2b-904a-99397fd54d51" providerId="ADAL" clId="{BD65BF4F-83FB-4656-81B3-B393F8C39185}" dt="2022-11-17T17:00:35.032" v="617"/>
          <ac:picMkLst>
            <pc:docMk/>
            <pc:sldMk cId="479669287" sldId="256"/>
            <ac:picMk id="15" creationId="{8B77BD73-A738-B88D-F857-F5FB8C182DE4}"/>
          </ac:picMkLst>
        </pc:picChg>
        <pc:picChg chg="del mod">
          <ac:chgData name="Priya Gupta" userId="f4bd194d-999e-4d2b-904a-99397fd54d51" providerId="ADAL" clId="{BD65BF4F-83FB-4656-81B3-B393F8C39185}" dt="2022-11-25T12:42:19.729" v="1397" actId="478"/>
          <ac:picMkLst>
            <pc:docMk/>
            <pc:sldMk cId="479669287" sldId="256"/>
            <ac:picMk id="15" creationId="{EDA8F7D4-6881-0412-678C-C39C9C2161C5}"/>
          </ac:picMkLst>
        </pc:picChg>
        <pc:picChg chg="add mod">
          <ac:chgData name="Priya Gupta" userId="f4bd194d-999e-4d2b-904a-99397fd54d51" providerId="ADAL" clId="{BD65BF4F-83FB-4656-81B3-B393F8C39185}" dt="2022-11-17T17:12:09.581" v="737" actId="164"/>
          <ac:picMkLst>
            <pc:docMk/>
            <pc:sldMk cId="479669287" sldId="256"/>
            <ac:picMk id="17" creationId="{53C2ED5D-8A60-C67F-26F3-BA4C3A1FD474}"/>
          </ac:picMkLst>
        </pc:picChg>
        <pc:picChg chg="add mod">
          <ac:chgData name="Priya Gupta" userId="f4bd194d-999e-4d2b-904a-99397fd54d51" providerId="ADAL" clId="{BD65BF4F-83FB-4656-81B3-B393F8C39185}" dt="2022-11-17T17:12:53.803" v="751" actId="164"/>
          <ac:picMkLst>
            <pc:docMk/>
            <pc:sldMk cId="479669287" sldId="256"/>
            <ac:picMk id="18" creationId="{B84E0403-0F0A-D978-661B-2265AF05DFBC}"/>
          </ac:picMkLst>
        </pc:picChg>
        <pc:picChg chg="add mod">
          <ac:chgData name="Priya Gupta" userId="f4bd194d-999e-4d2b-904a-99397fd54d51" providerId="ADAL" clId="{BD65BF4F-83FB-4656-81B3-B393F8C39185}" dt="2022-11-17T17:13:33.162" v="757" actId="164"/>
          <ac:picMkLst>
            <pc:docMk/>
            <pc:sldMk cId="479669287" sldId="256"/>
            <ac:picMk id="19" creationId="{220E0DA8-AFA0-47B1-2E0E-2D019A902DC3}"/>
          </ac:picMkLst>
        </pc:picChg>
        <pc:picChg chg="add mod">
          <ac:chgData name="Priya Gupta" userId="f4bd194d-999e-4d2b-904a-99397fd54d51" providerId="ADAL" clId="{BD65BF4F-83FB-4656-81B3-B393F8C39185}" dt="2022-11-17T17:13:39.508" v="759" actId="164"/>
          <ac:picMkLst>
            <pc:docMk/>
            <pc:sldMk cId="479669287" sldId="256"/>
            <ac:picMk id="20" creationId="{FD612A8D-4030-00D1-5957-F798435A31F6}"/>
          </ac:picMkLst>
        </pc:picChg>
        <pc:picChg chg="add mod modCrop">
          <ac:chgData name="Priya Gupta" userId="f4bd194d-999e-4d2b-904a-99397fd54d51" providerId="ADAL" clId="{BD65BF4F-83FB-4656-81B3-B393F8C39185}" dt="2022-11-25T12:43:48.831" v="1430" actId="164"/>
          <ac:picMkLst>
            <pc:docMk/>
            <pc:sldMk cId="479669287" sldId="256"/>
            <ac:picMk id="21" creationId="{9D0E00C0-7450-8D52-0648-9F0574C4B938}"/>
          </ac:picMkLst>
        </pc:picChg>
        <pc:picChg chg="add mod modCrop">
          <ac:chgData name="Priya Gupta" userId="f4bd194d-999e-4d2b-904a-99397fd54d51" providerId="ADAL" clId="{BD65BF4F-83FB-4656-81B3-B393F8C39185}" dt="2022-11-17T17:12:09.581" v="737" actId="164"/>
          <ac:picMkLst>
            <pc:docMk/>
            <pc:sldMk cId="479669287" sldId="256"/>
            <ac:picMk id="23" creationId="{FECA6D03-388F-BF2C-04C9-DCC825C6ED21}"/>
          </ac:picMkLst>
        </pc:picChg>
        <pc:picChg chg="add mod modCrop">
          <ac:chgData name="Priya Gupta" userId="f4bd194d-999e-4d2b-904a-99397fd54d51" providerId="ADAL" clId="{BD65BF4F-83FB-4656-81B3-B393F8C39185}" dt="2022-11-17T17:12:53.803" v="751" actId="164"/>
          <ac:picMkLst>
            <pc:docMk/>
            <pc:sldMk cId="479669287" sldId="256"/>
            <ac:picMk id="26" creationId="{89816EE8-4131-40C2-6D78-8BE314220ACB}"/>
          </ac:picMkLst>
        </pc:picChg>
        <pc:picChg chg="mod">
          <ac:chgData name="Priya Gupta" userId="f4bd194d-999e-4d2b-904a-99397fd54d51" providerId="ADAL" clId="{BD65BF4F-83FB-4656-81B3-B393F8C39185}" dt="2022-11-17T16:59:19.901" v="598" actId="1076"/>
          <ac:picMkLst>
            <pc:docMk/>
            <pc:sldMk cId="479669287" sldId="256"/>
            <ac:picMk id="28" creationId="{6BEB879D-B690-48B7-9978-6B16F53A3477}"/>
          </ac:picMkLst>
        </pc:picChg>
        <pc:picChg chg="add mod modCrop">
          <ac:chgData name="Priya Gupta" userId="f4bd194d-999e-4d2b-904a-99397fd54d51" providerId="ADAL" clId="{BD65BF4F-83FB-4656-81B3-B393F8C39185}" dt="2022-11-17T17:13:33.162" v="757" actId="164"/>
          <ac:picMkLst>
            <pc:docMk/>
            <pc:sldMk cId="479669287" sldId="256"/>
            <ac:picMk id="31" creationId="{7A0AADAE-CEAC-D637-0D40-70495A96D58B}"/>
          </ac:picMkLst>
        </pc:picChg>
        <pc:picChg chg="add mod modCrop">
          <ac:chgData name="Priya Gupta" userId="f4bd194d-999e-4d2b-904a-99397fd54d51" providerId="ADAL" clId="{BD65BF4F-83FB-4656-81B3-B393F8C39185}" dt="2022-11-17T17:13:39.508" v="759" actId="164"/>
          <ac:picMkLst>
            <pc:docMk/>
            <pc:sldMk cId="479669287" sldId="256"/>
            <ac:picMk id="35" creationId="{87BD51E8-80A5-CE6B-96D2-6FAD25296CBD}"/>
          </ac:picMkLst>
        </pc:picChg>
        <pc:picChg chg="mod">
          <ac:chgData name="Priya Gupta" userId="f4bd194d-999e-4d2b-904a-99397fd54d51" providerId="ADAL" clId="{BD65BF4F-83FB-4656-81B3-B393F8C39185}" dt="2022-11-17T16:59:19.901" v="598" actId="1076"/>
          <ac:picMkLst>
            <pc:docMk/>
            <pc:sldMk cId="479669287" sldId="256"/>
            <ac:picMk id="1026" creationId="{2CD03050-D33D-4787-9B37-09843689240F}"/>
          </ac:picMkLst>
        </pc:picChg>
        <pc:picChg chg="add del mod">
          <ac:chgData name="Priya Gupta" userId="f4bd194d-999e-4d2b-904a-99397fd54d51" providerId="ADAL" clId="{BD65BF4F-83FB-4656-81B3-B393F8C39185}" dt="2022-11-17T17:02:31.597" v="626" actId="478"/>
          <ac:picMkLst>
            <pc:docMk/>
            <pc:sldMk cId="479669287" sldId="256"/>
            <ac:picMk id="6148" creationId="{A93C93E0-4B78-F15A-34C9-D1846AC297DA}"/>
          </ac:picMkLst>
        </pc:picChg>
        <pc:picChg chg="del mod">
          <ac:chgData name="Priya Gupta" userId="f4bd194d-999e-4d2b-904a-99397fd54d51" providerId="ADAL" clId="{BD65BF4F-83FB-4656-81B3-B393F8C39185}" dt="2022-11-17T17:02:32.031" v="627" actId="478"/>
          <ac:picMkLst>
            <pc:docMk/>
            <pc:sldMk cId="479669287" sldId="256"/>
            <ac:picMk id="6150" creationId="{C23F5BEC-33E8-3DF2-7E53-1D94E39CD8A4}"/>
          </ac:picMkLst>
        </pc:picChg>
        <pc:picChg chg="del mod">
          <ac:chgData name="Priya Gupta" userId="f4bd194d-999e-4d2b-904a-99397fd54d51" providerId="ADAL" clId="{BD65BF4F-83FB-4656-81B3-B393F8C39185}" dt="2022-11-17T17:02:27.448" v="624" actId="478"/>
          <ac:picMkLst>
            <pc:docMk/>
            <pc:sldMk cId="479669287" sldId="256"/>
            <ac:picMk id="6152" creationId="{4740287E-1F70-A28D-556F-60EAFD22BE99}"/>
          </ac:picMkLst>
        </pc:picChg>
      </pc:sldChg>
      <pc:sldChg chg="addSp delSp modSp del mod">
        <pc:chgData name="Priya Gupta" userId="f4bd194d-999e-4d2b-904a-99397fd54d51" providerId="ADAL" clId="{BD65BF4F-83FB-4656-81B3-B393F8C39185}" dt="2022-11-17T18:03:23.674" v="952" actId="2696"/>
        <pc:sldMkLst>
          <pc:docMk/>
          <pc:sldMk cId="3996964707" sldId="258"/>
        </pc:sldMkLst>
        <pc:spChg chg="add del mod">
          <ac:chgData name="Priya Gupta" userId="f4bd194d-999e-4d2b-904a-99397fd54d51" providerId="ADAL" clId="{BD65BF4F-83FB-4656-81B3-B393F8C39185}" dt="2022-11-17T18:03:12.662" v="950" actId="21"/>
          <ac:spMkLst>
            <pc:docMk/>
            <pc:sldMk cId="3996964707" sldId="258"/>
            <ac:spMk id="6" creationId="{3F817514-E323-F634-EC7B-E0BC52114C46}"/>
          </ac:spMkLst>
        </pc:spChg>
        <pc:spChg chg="add del mod">
          <ac:chgData name="Priya Gupta" userId="f4bd194d-999e-4d2b-904a-99397fd54d51" providerId="ADAL" clId="{BD65BF4F-83FB-4656-81B3-B393F8C39185}" dt="2022-11-17T18:03:12.662" v="950" actId="21"/>
          <ac:spMkLst>
            <pc:docMk/>
            <pc:sldMk cId="3996964707" sldId="258"/>
            <ac:spMk id="7" creationId="{3B7FA8ED-81CE-3386-4377-D8D0F50EA77A}"/>
          </ac:spMkLst>
        </pc:spChg>
        <pc:spChg chg="del">
          <ac:chgData name="Priya Gupta" userId="f4bd194d-999e-4d2b-904a-99397fd54d51" providerId="ADAL" clId="{BD65BF4F-83FB-4656-81B3-B393F8C39185}" dt="2022-11-17T17:16:07.204" v="772" actId="478"/>
          <ac:spMkLst>
            <pc:docMk/>
            <pc:sldMk cId="3996964707" sldId="258"/>
            <ac:spMk id="9" creationId="{71B17EDD-B453-66BE-93B5-E97A736160F9}"/>
          </ac:spMkLst>
        </pc:spChg>
        <pc:spChg chg="del mod">
          <ac:chgData name="Priya Gupta" userId="f4bd194d-999e-4d2b-904a-99397fd54d51" providerId="ADAL" clId="{BD65BF4F-83FB-4656-81B3-B393F8C39185}" dt="2022-11-17T17:16:05.672" v="771" actId="478"/>
          <ac:spMkLst>
            <pc:docMk/>
            <pc:sldMk cId="3996964707" sldId="258"/>
            <ac:spMk id="11" creationId="{D61284D6-0D4C-7AE3-FF6A-064A8581B102}"/>
          </ac:spMkLst>
        </pc:spChg>
        <pc:spChg chg="add del mod">
          <ac:chgData name="Priya Gupta" userId="f4bd194d-999e-4d2b-904a-99397fd54d51" providerId="ADAL" clId="{BD65BF4F-83FB-4656-81B3-B393F8C39185}" dt="2022-11-17T18:03:12.662" v="950" actId="21"/>
          <ac:spMkLst>
            <pc:docMk/>
            <pc:sldMk cId="3996964707" sldId="258"/>
            <ac:spMk id="13" creationId="{42CE3338-92EC-BFF9-8F53-B14F6D25B115}"/>
          </ac:spMkLst>
        </pc:spChg>
        <pc:spChg chg="del">
          <ac:chgData name="Priya Gupta" userId="f4bd194d-999e-4d2b-904a-99397fd54d51" providerId="ADAL" clId="{BD65BF4F-83FB-4656-81B3-B393F8C39185}" dt="2022-11-17T17:15:54.121" v="765" actId="478"/>
          <ac:spMkLst>
            <pc:docMk/>
            <pc:sldMk cId="3996964707" sldId="258"/>
            <ac:spMk id="17" creationId="{AF1E39E4-661A-FB2E-4EAC-579EC1F5D276}"/>
          </ac:spMkLst>
        </pc:spChg>
        <pc:grpChg chg="add del mod">
          <ac:chgData name="Priya Gupta" userId="f4bd194d-999e-4d2b-904a-99397fd54d51" providerId="ADAL" clId="{BD65BF4F-83FB-4656-81B3-B393F8C39185}" dt="2022-11-17T18:03:12.662" v="950" actId="21"/>
          <ac:grpSpMkLst>
            <pc:docMk/>
            <pc:sldMk cId="3996964707" sldId="258"/>
            <ac:grpSpMk id="8" creationId="{022A9961-4C70-430D-6662-85D33CA6CCDF}"/>
          </ac:grpSpMkLst>
        </pc:grpChg>
        <pc:grpChg chg="del mod">
          <ac:chgData name="Priya Gupta" userId="f4bd194d-999e-4d2b-904a-99397fd54d51" providerId="ADAL" clId="{BD65BF4F-83FB-4656-81B3-B393F8C39185}" dt="2022-11-17T17:15:51.522" v="764" actId="478"/>
          <ac:grpSpMkLst>
            <pc:docMk/>
            <pc:sldMk cId="3996964707" sldId="258"/>
            <ac:grpSpMk id="47" creationId="{F7A3276A-88CE-283F-D59C-31C3115CC727}"/>
          </ac:grpSpMkLst>
        </pc:grpChg>
        <pc:grpChg chg="del">
          <ac:chgData name="Priya Gupta" userId="f4bd194d-999e-4d2b-904a-99397fd54d51" providerId="ADAL" clId="{BD65BF4F-83FB-4656-81B3-B393F8C39185}" dt="2022-11-17T17:15:55.122" v="766" actId="478"/>
          <ac:grpSpMkLst>
            <pc:docMk/>
            <pc:sldMk cId="3996964707" sldId="258"/>
            <ac:grpSpMk id="48" creationId="{1BE663D0-AF31-7613-5772-CB63B46352E1}"/>
          </ac:grpSpMkLst>
        </pc:grpChg>
        <pc:picChg chg="add mod">
          <ac:chgData name="Priya Gupta" userId="f4bd194d-999e-4d2b-904a-99397fd54d51" providerId="ADAL" clId="{BD65BF4F-83FB-4656-81B3-B393F8C39185}" dt="2022-11-17T17:36:57.128" v="916" actId="1076"/>
          <ac:picMkLst>
            <pc:docMk/>
            <pc:sldMk cId="3996964707" sldId="258"/>
            <ac:picMk id="3" creationId="{8D5F1404-4196-1010-EA30-189292DDAFE3}"/>
          </ac:picMkLst>
        </pc:picChg>
        <pc:picChg chg="add del mod">
          <ac:chgData name="Priya Gupta" userId="f4bd194d-999e-4d2b-904a-99397fd54d51" providerId="ADAL" clId="{BD65BF4F-83FB-4656-81B3-B393F8C39185}" dt="2022-11-17T18:03:12.662" v="950" actId="21"/>
          <ac:picMkLst>
            <pc:docMk/>
            <pc:sldMk cId="3996964707" sldId="258"/>
            <ac:picMk id="5" creationId="{E4A6006F-0CF3-5559-71D0-448545390BE1}"/>
          </ac:picMkLst>
        </pc:picChg>
        <pc:picChg chg="mod">
          <ac:chgData name="Priya Gupta" userId="f4bd194d-999e-4d2b-904a-99397fd54d51" providerId="ADAL" clId="{BD65BF4F-83FB-4656-81B3-B393F8C39185}" dt="2022-11-17T17:20:18.414" v="805" actId="1076"/>
          <ac:picMkLst>
            <pc:docMk/>
            <pc:sldMk cId="3996964707" sldId="258"/>
            <ac:picMk id="10" creationId="{7F06FD71-E166-E523-8853-9A3CC94FA1FD}"/>
          </ac:picMkLst>
        </pc:picChg>
        <pc:picChg chg="mod">
          <ac:chgData name="Priya Gupta" userId="f4bd194d-999e-4d2b-904a-99397fd54d51" providerId="ADAL" clId="{BD65BF4F-83FB-4656-81B3-B393F8C39185}" dt="2022-11-17T17:20:18.414" v="805" actId="1076"/>
          <ac:picMkLst>
            <pc:docMk/>
            <pc:sldMk cId="3996964707" sldId="258"/>
            <ac:picMk id="12" creationId="{B4260F65-4EE8-ABAA-0AAC-1349D6447878}"/>
          </ac:picMkLst>
        </pc:picChg>
        <pc:picChg chg="add del mod">
          <ac:chgData name="Priya Gupta" userId="f4bd194d-999e-4d2b-904a-99397fd54d51" providerId="ADAL" clId="{BD65BF4F-83FB-4656-81B3-B393F8C39185}" dt="2022-11-17T17:22:53.016" v="827" actId="478"/>
          <ac:picMkLst>
            <pc:docMk/>
            <pc:sldMk cId="3996964707" sldId="258"/>
            <ac:picMk id="15" creationId="{0D23C903-F639-D0F4-2608-EE3F8B4087E9}"/>
          </ac:picMkLst>
        </pc:picChg>
        <pc:picChg chg="add del mod">
          <ac:chgData name="Priya Gupta" userId="f4bd194d-999e-4d2b-904a-99397fd54d51" providerId="ADAL" clId="{BD65BF4F-83FB-4656-81B3-B393F8C39185}" dt="2022-11-17T18:03:12.662" v="950" actId="21"/>
          <ac:picMkLst>
            <pc:docMk/>
            <pc:sldMk cId="3996964707" sldId="258"/>
            <ac:picMk id="18" creationId="{C736425A-32EC-7088-F997-2FB8CF3998CA}"/>
          </ac:picMkLst>
        </pc:picChg>
        <pc:picChg chg="del">
          <ac:chgData name="Priya Gupta" userId="f4bd194d-999e-4d2b-904a-99397fd54d51" providerId="ADAL" clId="{BD65BF4F-83FB-4656-81B3-B393F8C39185}" dt="2022-11-17T16:58:51.658" v="597" actId="478"/>
          <ac:picMkLst>
            <pc:docMk/>
            <pc:sldMk cId="3996964707" sldId="258"/>
            <ac:picMk id="20" creationId="{CC03A5CC-D51D-2D2F-87A2-62E647F225A8}"/>
          </ac:picMkLst>
        </pc:picChg>
        <pc:picChg chg="del">
          <ac:chgData name="Priya Gupta" userId="f4bd194d-999e-4d2b-904a-99397fd54d51" providerId="ADAL" clId="{BD65BF4F-83FB-4656-81B3-B393F8C39185}" dt="2022-11-17T17:16:02.815" v="770" actId="478"/>
          <ac:picMkLst>
            <pc:docMk/>
            <pc:sldMk cId="3996964707" sldId="258"/>
            <ac:picMk id="22" creationId="{7AF2E2E0-930A-C068-1135-C6D64FF115C9}"/>
          </ac:picMkLst>
        </pc:picChg>
        <pc:picChg chg="del">
          <ac:chgData name="Priya Gupta" userId="f4bd194d-999e-4d2b-904a-99397fd54d51" providerId="ADAL" clId="{BD65BF4F-83FB-4656-81B3-B393F8C39185}" dt="2022-11-17T17:15:58.758" v="768" actId="478"/>
          <ac:picMkLst>
            <pc:docMk/>
            <pc:sldMk cId="3996964707" sldId="258"/>
            <ac:picMk id="44" creationId="{F6A2F227-3928-7CAD-1892-F91DBB9B8C6B}"/>
          </ac:picMkLst>
        </pc:picChg>
        <pc:picChg chg="mod">
          <ac:chgData name="Priya Gupta" userId="f4bd194d-999e-4d2b-904a-99397fd54d51" providerId="ADAL" clId="{BD65BF4F-83FB-4656-81B3-B393F8C39185}" dt="2022-11-17T17:15:51.041" v="763" actId="1076"/>
          <ac:picMkLst>
            <pc:docMk/>
            <pc:sldMk cId="3996964707" sldId="258"/>
            <ac:picMk id="1030" creationId="{CBE17B29-8075-3E82-D348-E15B094FEAEA}"/>
          </ac:picMkLst>
        </pc:picChg>
        <pc:picChg chg="mod">
          <ac:chgData name="Priya Gupta" userId="f4bd194d-999e-4d2b-904a-99397fd54d51" providerId="ADAL" clId="{BD65BF4F-83FB-4656-81B3-B393F8C39185}" dt="2022-11-17T17:15:51.041" v="763" actId="1076"/>
          <ac:picMkLst>
            <pc:docMk/>
            <pc:sldMk cId="3996964707" sldId="258"/>
            <ac:picMk id="1032" creationId="{F396AC78-777F-0581-B738-1A5151D9C0A6}"/>
          </ac:picMkLst>
        </pc:picChg>
        <pc:picChg chg="del">
          <ac:chgData name="Priya Gupta" userId="f4bd194d-999e-4d2b-904a-99397fd54d51" providerId="ADAL" clId="{BD65BF4F-83FB-4656-81B3-B393F8C39185}" dt="2022-11-17T17:15:56.844" v="767" actId="478"/>
          <ac:picMkLst>
            <pc:docMk/>
            <pc:sldMk cId="3996964707" sldId="258"/>
            <ac:picMk id="1038" creationId="{DA4CCCC6-108E-EEDC-A596-7DD3251EE0E5}"/>
          </ac:picMkLst>
        </pc:picChg>
      </pc:sldChg>
      <pc:sldChg chg="addSp delSp modSp mod">
        <pc:chgData name="Priya Gupta" userId="f4bd194d-999e-4d2b-904a-99397fd54d51" providerId="ADAL" clId="{BD65BF4F-83FB-4656-81B3-B393F8C39185}" dt="2022-11-27T12:12:20.903" v="1758" actId="164"/>
        <pc:sldMkLst>
          <pc:docMk/>
          <pc:sldMk cId="3729120540" sldId="262"/>
        </pc:sldMkLst>
        <pc:spChg chg="del mod">
          <ac:chgData name="Priya Gupta" userId="f4bd194d-999e-4d2b-904a-99397fd54d51" providerId="ADAL" clId="{BD65BF4F-83FB-4656-81B3-B393F8C39185}" dt="2022-11-17T18:29:47.971" v="1259" actId="478"/>
          <ac:spMkLst>
            <pc:docMk/>
            <pc:sldMk cId="3729120540" sldId="262"/>
            <ac:spMk id="2" creationId="{7518F471-A7B3-411C-90E8-7181AB25ED4F}"/>
          </ac:spMkLst>
        </pc:spChg>
        <pc:spChg chg="add mod">
          <ac:chgData name="Priya Gupta" userId="f4bd194d-999e-4d2b-904a-99397fd54d51" providerId="ADAL" clId="{BD65BF4F-83FB-4656-81B3-B393F8C39185}" dt="2022-11-25T13:06:47.581" v="1615" actId="1076"/>
          <ac:spMkLst>
            <pc:docMk/>
            <pc:sldMk cId="3729120540" sldId="262"/>
            <ac:spMk id="2" creationId="{C60A7911-C941-EBA8-2416-D2F0788CB3D1}"/>
          </ac:spMkLst>
        </pc:spChg>
        <pc:spChg chg="mod">
          <ac:chgData name="Priya Gupta" userId="f4bd194d-999e-4d2b-904a-99397fd54d51" providerId="ADAL" clId="{BD65BF4F-83FB-4656-81B3-B393F8C39185}" dt="2022-11-25T12:54:47.667" v="1481" actId="255"/>
          <ac:spMkLst>
            <pc:docMk/>
            <pc:sldMk cId="3729120540" sldId="262"/>
            <ac:spMk id="3" creationId="{47AAA233-B796-A771-D4C5-0756FC23158E}"/>
          </ac:spMkLst>
        </pc:spChg>
        <pc:spChg chg="del">
          <ac:chgData name="Priya Gupta" userId="f4bd194d-999e-4d2b-904a-99397fd54d51" providerId="ADAL" clId="{BD65BF4F-83FB-4656-81B3-B393F8C39185}" dt="2022-11-17T18:09:10.194" v="982" actId="478"/>
          <ac:spMkLst>
            <pc:docMk/>
            <pc:sldMk cId="3729120540" sldId="262"/>
            <ac:spMk id="7" creationId="{C8A03A2B-8026-6E85-D176-CB61A65932CC}"/>
          </ac:spMkLst>
        </pc:spChg>
        <pc:spChg chg="del mod">
          <ac:chgData name="Priya Gupta" userId="f4bd194d-999e-4d2b-904a-99397fd54d51" providerId="ADAL" clId="{BD65BF4F-83FB-4656-81B3-B393F8C39185}" dt="2022-11-17T18:29:46.689" v="1258" actId="478"/>
          <ac:spMkLst>
            <pc:docMk/>
            <pc:sldMk cId="3729120540" sldId="262"/>
            <ac:spMk id="9" creationId="{AE2BA276-96EC-331A-61C9-F9CE7286A182}"/>
          </ac:spMkLst>
        </pc:spChg>
        <pc:spChg chg="del">
          <ac:chgData name="Priya Gupta" userId="f4bd194d-999e-4d2b-904a-99397fd54d51" providerId="ADAL" clId="{BD65BF4F-83FB-4656-81B3-B393F8C39185}" dt="2022-11-17T18:09:10.785" v="983" actId="478"/>
          <ac:spMkLst>
            <pc:docMk/>
            <pc:sldMk cId="3729120540" sldId="262"/>
            <ac:spMk id="10" creationId="{B2B19E6F-DF44-2A99-D4A6-2AAAEE9146D5}"/>
          </ac:spMkLst>
        </pc:spChg>
        <pc:spChg chg="add mod">
          <ac:chgData name="Priya Gupta" userId="f4bd194d-999e-4d2b-904a-99397fd54d51" providerId="ADAL" clId="{BD65BF4F-83FB-4656-81B3-B393F8C39185}" dt="2022-11-25T13:04:44.319" v="1589" actId="208"/>
          <ac:spMkLst>
            <pc:docMk/>
            <pc:sldMk cId="3729120540" sldId="262"/>
            <ac:spMk id="11" creationId="{05AFAD0C-DA7E-3BB3-B422-07B6C99DB209}"/>
          </ac:spMkLst>
        </pc:spChg>
        <pc:spChg chg="add mod topLvl">
          <ac:chgData name="Priya Gupta" userId="f4bd194d-999e-4d2b-904a-99397fd54d51" providerId="ADAL" clId="{BD65BF4F-83FB-4656-81B3-B393F8C39185}" dt="2022-11-25T13:06:26.546" v="1611" actId="164"/>
          <ac:spMkLst>
            <pc:docMk/>
            <pc:sldMk cId="3729120540" sldId="262"/>
            <ac:spMk id="13" creationId="{16D6B452-88D8-E25B-FA77-D1ADBD46990F}"/>
          </ac:spMkLst>
        </pc:spChg>
        <pc:spChg chg="add mod topLvl">
          <ac:chgData name="Priya Gupta" userId="f4bd194d-999e-4d2b-904a-99397fd54d51" providerId="ADAL" clId="{BD65BF4F-83FB-4656-81B3-B393F8C39185}" dt="2022-11-25T13:06:24.226" v="1610" actId="164"/>
          <ac:spMkLst>
            <pc:docMk/>
            <pc:sldMk cId="3729120540" sldId="262"/>
            <ac:spMk id="15" creationId="{B07EA99B-8AD9-9253-7FBA-8DB951D461CB}"/>
          </ac:spMkLst>
        </pc:spChg>
        <pc:spChg chg="del">
          <ac:chgData name="Priya Gupta" userId="f4bd194d-999e-4d2b-904a-99397fd54d51" providerId="ADAL" clId="{BD65BF4F-83FB-4656-81B3-B393F8C39185}" dt="2022-11-17T18:08:09.818" v="973" actId="478"/>
          <ac:spMkLst>
            <pc:docMk/>
            <pc:sldMk cId="3729120540" sldId="262"/>
            <ac:spMk id="16" creationId="{D42FB4CC-7BBF-4D99-B932-F97B0AAF3894}"/>
          </ac:spMkLst>
        </pc:spChg>
        <pc:spChg chg="add mod topLvl">
          <ac:chgData name="Priya Gupta" userId="f4bd194d-999e-4d2b-904a-99397fd54d51" providerId="ADAL" clId="{BD65BF4F-83FB-4656-81B3-B393F8C39185}" dt="2022-11-27T12:12:20.903" v="1758" actId="164"/>
          <ac:spMkLst>
            <pc:docMk/>
            <pc:sldMk cId="3729120540" sldId="262"/>
            <ac:spMk id="18" creationId="{1621AA63-A34F-49DA-523A-185A4AEE3F9B}"/>
          </ac:spMkLst>
        </pc:spChg>
        <pc:spChg chg="add del mod">
          <ac:chgData name="Priya Gupta" userId="f4bd194d-999e-4d2b-904a-99397fd54d51" providerId="ADAL" clId="{BD65BF4F-83FB-4656-81B3-B393F8C39185}" dt="2022-11-17T18:29:50.473" v="1260" actId="478"/>
          <ac:spMkLst>
            <pc:docMk/>
            <pc:sldMk cId="3729120540" sldId="262"/>
            <ac:spMk id="20" creationId="{2CFE966F-ED08-67A6-E42C-0B20FB21188B}"/>
          </ac:spMkLst>
        </pc:spChg>
        <pc:grpChg chg="del">
          <ac:chgData name="Priya Gupta" userId="f4bd194d-999e-4d2b-904a-99397fd54d51" providerId="ADAL" clId="{BD65BF4F-83FB-4656-81B3-B393F8C39185}" dt="2022-11-17T18:09:22.786" v="985" actId="165"/>
          <ac:grpSpMkLst>
            <pc:docMk/>
            <pc:sldMk cId="3729120540" sldId="262"/>
            <ac:grpSpMk id="6" creationId="{90864181-D383-15D3-6763-C277F2AA4AFB}"/>
          </ac:grpSpMkLst>
        </pc:grpChg>
        <pc:grpChg chg="add del mod">
          <ac:chgData name="Priya Gupta" userId="f4bd194d-999e-4d2b-904a-99397fd54d51" providerId="ADAL" clId="{BD65BF4F-83FB-4656-81B3-B393F8C39185}" dt="2022-11-25T13:03:18.997" v="1578" actId="165"/>
          <ac:grpSpMkLst>
            <pc:docMk/>
            <pc:sldMk cId="3729120540" sldId="262"/>
            <ac:grpSpMk id="7" creationId="{09DD42F6-30F0-7FFF-AAB2-E4D497B78B6B}"/>
          </ac:grpSpMkLst>
        </pc:grpChg>
        <pc:grpChg chg="add del mod">
          <ac:chgData name="Priya Gupta" userId="f4bd194d-999e-4d2b-904a-99397fd54d51" providerId="ADAL" clId="{BD65BF4F-83FB-4656-81B3-B393F8C39185}" dt="2022-11-25T13:03:15.115" v="1577" actId="165"/>
          <ac:grpSpMkLst>
            <pc:docMk/>
            <pc:sldMk cId="3729120540" sldId="262"/>
            <ac:grpSpMk id="9" creationId="{26E86402-4272-F188-9FE2-536A8F80CDF6}"/>
          </ac:grpSpMkLst>
        </pc:grpChg>
        <pc:grpChg chg="add mod">
          <ac:chgData name="Priya Gupta" userId="f4bd194d-999e-4d2b-904a-99397fd54d51" providerId="ADAL" clId="{BD65BF4F-83FB-4656-81B3-B393F8C39185}" dt="2022-11-27T12:12:20.903" v="1758" actId="164"/>
          <ac:grpSpMkLst>
            <pc:docMk/>
            <pc:sldMk cId="3729120540" sldId="262"/>
            <ac:grpSpMk id="9" creationId="{84F5C4B2-1B64-019A-AD2D-CBDBC6F84D15}"/>
          </ac:grpSpMkLst>
        </pc:grpChg>
        <pc:grpChg chg="add del mod">
          <ac:chgData name="Priya Gupta" userId="f4bd194d-999e-4d2b-904a-99397fd54d51" providerId="ADAL" clId="{BD65BF4F-83FB-4656-81B3-B393F8C39185}" dt="2022-11-25T13:02:24.429" v="1563" actId="165"/>
          <ac:grpSpMkLst>
            <pc:docMk/>
            <pc:sldMk cId="3729120540" sldId="262"/>
            <ac:grpSpMk id="10" creationId="{137431B6-B3F3-389A-A492-9CD6B119B0F8}"/>
          </ac:grpSpMkLst>
        </pc:grpChg>
        <pc:grpChg chg="add del mod topLvl">
          <ac:chgData name="Priya Gupta" userId="f4bd194d-999e-4d2b-904a-99397fd54d51" providerId="ADAL" clId="{BD65BF4F-83FB-4656-81B3-B393F8C39185}" dt="2022-11-27T12:11:47.649" v="1749" actId="165"/>
          <ac:grpSpMkLst>
            <pc:docMk/>
            <pc:sldMk cId="3729120540" sldId="262"/>
            <ac:grpSpMk id="12" creationId="{0E679C3E-2AB1-F7D3-79B7-8332189C43F7}"/>
          </ac:grpSpMkLst>
        </pc:grpChg>
        <pc:grpChg chg="add mod">
          <ac:chgData name="Priya Gupta" userId="f4bd194d-999e-4d2b-904a-99397fd54d51" providerId="ADAL" clId="{BD65BF4F-83FB-4656-81B3-B393F8C39185}" dt="2022-11-25T13:06:24.226" v="1610" actId="164"/>
          <ac:grpSpMkLst>
            <pc:docMk/>
            <pc:sldMk cId="3729120540" sldId="262"/>
            <ac:grpSpMk id="19" creationId="{481E94DC-72AA-F5E4-0A28-BC3BE71C3EAA}"/>
          </ac:grpSpMkLst>
        </pc:grpChg>
        <pc:grpChg chg="add mod">
          <ac:chgData name="Priya Gupta" userId="f4bd194d-999e-4d2b-904a-99397fd54d51" providerId="ADAL" clId="{BD65BF4F-83FB-4656-81B3-B393F8C39185}" dt="2022-11-25T13:06:26.546" v="1611" actId="164"/>
          <ac:grpSpMkLst>
            <pc:docMk/>
            <pc:sldMk cId="3729120540" sldId="262"/>
            <ac:grpSpMk id="20" creationId="{56DFE7E0-BC15-CAE5-D067-E08634CD65DF}"/>
          </ac:grpSpMkLst>
        </pc:grpChg>
        <pc:grpChg chg="add mod topLvl">
          <ac:chgData name="Priya Gupta" userId="f4bd194d-999e-4d2b-904a-99397fd54d51" providerId="ADAL" clId="{BD65BF4F-83FB-4656-81B3-B393F8C39185}" dt="2022-11-25T13:06:26.546" v="1611" actId="164"/>
          <ac:grpSpMkLst>
            <pc:docMk/>
            <pc:sldMk cId="3729120540" sldId="262"/>
            <ac:grpSpMk id="21" creationId="{F27E0676-F6C7-D8FA-9718-4789B18E8E71}"/>
          </ac:grpSpMkLst>
        </pc:grpChg>
        <pc:grpChg chg="add del mod topLvl">
          <ac:chgData name="Priya Gupta" userId="f4bd194d-999e-4d2b-904a-99397fd54d51" providerId="ADAL" clId="{BD65BF4F-83FB-4656-81B3-B393F8C39185}" dt="2022-11-25T13:02:27.384" v="1564" actId="165"/>
          <ac:grpSpMkLst>
            <pc:docMk/>
            <pc:sldMk cId="3729120540" sldId="262"/>
            <ac:grpSpMk id="22" creationId="{1ABF4F9E-AEEF-DE11-BA85-81A023C86D43}"/>
          </ac:grpSpMkLst>
        </pc:grpChg>
        <pc:grpChg chg="add del mod">
          <ac:chgData name="Priya Gupta" userId="f4bd194d-999e-4d2b-904a-99397fd54d51" providerId="ADAL" clId="{BD65BF4F-83FB-4656-81B3-B393F8C39185}" dt="2022-11-25T12:55:50.490" v="1487" actId="165"/>
          <ac:grpSpMkLst>
            <pc:docMk/>
            <pc:sldMk cId="3729120540" sldId="262"/>
            <ac:grpSpMk id="23" creationId="{2D8088BB-F577-B2F4-3B74-328F34C61060}"/>
          </ac:grpSpMkLst>
        </pc:grpChg>
        <pc:grpChg chg="add del mod">
          <ac:chgData name="Priya Gupta" userId="f4bd194d-999e-4d2b-904a-99397fd54d51" providerId="ADAL" clId="{BD65BF4F-83FB-4656-81B3-B393F8C39185}" dt="2022-11-25T12:55:26.900" v="1484" actId="165"/>
          <ac:grpSpMkLst>
            <pc:docMk/>
            <pc:sldMk cId="3729120540" sldId="262"/>
            <ac:grpSpMk id="24" creationId="{8FD6515B-3446-B5DA-8D68-58BEC029EC89}"/>
          </ac:grpSpMkLst>
        </pc:grpChg>
        <pc:grpChg chg="add del mod">
          <ac:chgData name="Priya Gupta" userId="f4bd194d-999e-4d2b-904a-99397fd54d51" providerId="ADAL" clId="{BD65BF4F-83FB-4656-81B3-B393F8C39185}" dt="2022-11-25T12:56:04.608" v="1490" actId="165"/>
          <ac:grpSpMkLst>
            <pc:docMk/>
            <pc:sldMk cId="3729120540" sldId="262"/>
            <ac:grpSpMk id="25" creationId="{520A301A-F6BF-C1B3-7161-F73716438648}"/>
          </ac:grpSpMkLst>
        </pc:grpChg>
        <pc:grpChg chg="add del mod">
          <ac:chgData name="Priya Gupta" userId="f4bd194d-999e-4d2b-904a-99397fd54d51" providerId="ADAL" clId="{BD65BF4F-83FB-4656-81B3-B393F8C39185}" dt="2022-11-27T12:11:24.467" v="1741" actId="165"/>
          <ac:grpSpMkLst>
            <pc:docMk/>
            <pc:sldMk cId="3729120540" sldId="262"/>
            <ac:grpSpMk id="26" creationId="{144B4179-6796-37CA-19D8-4057AF9DFD54}"/>
          </ac:grpSpMkLst>
        </pc:grpChg>
        <pc:picChg chg="del mod topLvl">
          <ac:chgData name="Priya Gupta" userId="f4bd194d-999e-4d2b-904a-99397fd54d51" providerId="ADAL" clId="{BD65BF4F-83FB-4656-81B3-B393F8C39185}" dt="2022-11-17T18:09:24.513" v="986" actId="478"/>
          <ac:picMkLst>
            <pc:docMk/>
            <pc:sldMk cId="3729120540" sldId="262"/>
            <ac:picMk id="4" creationId="{D6DCC781-0BA8-7EBF-A854-BEE024892430}"/>
          </ac:picMkLst>
        </pc:picChg>
        <pc:picChg chg="mod topLvl">
          <ac:chgData name="Priya Gupta" userId="f4bd194d-999e-4d2b-904a-99397fd54d51" providerId="ADAL" clId="{BD65BF4F-83FB-4656-81B3-B393F8C39185}" dt="2022-11-25T13:05:48.304" v="1605" actId="1076"/>
          <ac:picMkLst>
            <pc:docMk/>
            <pc:sldMk cId="3729120540" sldId="262"/>
            <ac:picMk id="5" creationId="{E13250FD-6997-7343-A1EC-ADD61B0634D4}"/>
          </ac:picMkLst>
        </pc:picChg>
        <pc:picChg chg="add mod modCrop">
          <ac:chgData name="Priya Gupta" userId="f4bd194d-999e-4d2b-904a-99397fd54d51" providerId="ADAL" clId="{BD65BF4F-83FB-4656-81B3-B393F8C39185}" dt="2022-11-25T13:06:50.034" v="1616" actId="1076"/>
          <ac:picMkLst>
            <pc:docMk/>
            <pc:sldMk cId="3729120540" sldId="262"/>
            <ac:picMk id="6" creationId="{14486CB5-E423-081F-FBD4-DBE95EB32EA9}"/>
          </ac:picMkLst>
        </pc:picChg>
        <pc:picChg chg="add mod">
          <ac:chgData name="Priya Gupta" userId="f4bd194d-999e-4d2b-904a-99397fd54d51" providerId="ADAL" clId="{BD65BF4F-83FB-4656-81B3-B393F8C39185}" dt="2022-11-27T12:12:20.903" v="1758" actId="164"/>
          <ac:picMkLst>
            <pc:docMk/>
            <pc:sldMk cId="3729120540" sldId="262"/>
            <ac:picMk id="7" creationId="{05902E2D-DE4F-EE12-073A-6FCC37BFED5D}"/>
          </ac:picMkLst>
        </pc:picChg>
        <pc:picChg chg="mod topLvl">
          <ac:chgData name="Priya Gupta" userId="f4bd194d-999e-4d2b-904a-99397fd54d51" providerId="ADAL" clId="{BD65BF4F-83FB-4656-81B3-B393F8C39185}" dt="2022-11-27T12:12:20.903" v="1758" actId="164"/>
          <ac:picMkLst>
            <pc:docMk/>
            <pc:sldMk cId="3729120540" sldId="262"/>
            <ac:picMk id="8" creationId="{C89B281F-7B49-4A20-A8ED-8799C68A5903}"/>
          </ac:picMkLst>
        </pc:picChg>
        <pc:picChg chg="add mod">
          <ac:chgData name="Priya Gupta" userId="f4bd194d-999e-4d2b-904a-99397fd54d51" providerId="ADAL" clId="{BD65BF4F-83FB-4656-81B3-B393F8C39185}" dt="2022-11-25T13:05:48.304" v="1605" actId="1076"/>
          <ac:picMkLst>
            <pc:docMk/>
            <pc:sldMk cId="3729120540" sldId="262"/>
            <ac:picMk id="3074" creationId="{DB45C2EC-15B0-080D-4A31-F68D1513EA7B}"/>
          </ac:picMkLst>
        </pc:picChg>
        <pc:picChg chg="add mod topLvl">
          <ac:chgData name="Priya Gupta" userId="f4bd194d-999e-4d2b-904a-99397fd54d51" providerId="ADAL" clId="{BD65BF4F-83FB-4656-81B3-B393F8C39185}" dt="2022-11-25T13:06:24.226" v="1610" actId="164"/>
          <ac:picMkLst>
            <pc:docMk/>
            <pc:sldMk cId="3729120540" sldId="262"/>
            <ac:picMk id="3076" creationId="{ED37B5E1-30D2-1B51-9C62-8882D31FB6CE}"/>
          </ac:picMkLst>
        </pc:picChg>
        <pc:picChg chg="add mod topLvl">
          <ac:chgData name="Priya Gupta" userId="f4bd194d-999e-4d2b-904a-99397fd54d51" providerId="ADAL" clId="{BD65BF4F-83FB-4656-81B3-B393F8C39185}" dt="2022-11-27T12:12:20.903" v="1758" actId="164"/>
          <ac:picMkLst>
            <pc:docMk/>
            <pc:sldMk cId="3729120540" sldId="262"/>
            <ac:picMk id="3078" creationId="{2FCED1E7-BC1A-E76E-C674-09DE4EC3AB37}"/>
          </ac:picMkLst>
        </pc:picChg>
        <pc:picChg chg="add mod topLvl">
          <ac:chgData name="Priya Gupta" userId="f4bd194d-999e-4d2b-904a-99397fd54d51" providerId="ADAL" clId="{BD65BF4F-83FB-4656-81B3-B393F8C39185}" dt="2022-11-27T12:12:20.903" v="1758" actId="164"/>
          <ac:picMkLst>
            <pc:docMk/>
            <pc:sldMk cId="3729120540" sldId="262"/>
            <ac:picMk id="3080" creationId="{537A5324-99D4-6747-9AFA-CB593CD22185}"/>
          </ac:picMkLst>
        </pc:picChg>
        <pc:picChg chg="del">
          <ac:chgData name="Priya Gupta" userId="f4bd194d-999e-4d2b-904a-99397fd54d51" providerId="ADAL" clId="{BD65BF4F-83FB-4656-81B3-B393F8C39185}" dt="2022-11-17T18:09:12.761" v="984" actId="478"/>
          <ac:picMkLst>
            <pc:docMk/>
            <pc:sldMk cId="3729120540" sldId="262"/>
            <ac:picMk id="4098" creationId="{5070AEB2-5578-A060-E1CE-56E3AF68833A}"/>
          </ac:picMkLst>
        </pc:picChg>
        <pc:picChg chg="mod topLvl">
          <ac:chgData name="Priya Gupta" userId="f4bd194d-999e-4d2b-904a-99397fd54d51" providerId="ADAL" clId="{BD65BF4F-83FB-4656-81B3-B393F8C39185}" dt="2022-11-27T12:12:20.903" v="1758" actId="164"/>
          <ac:picMkLst>
            <pc:docMk/>
            <pc:sldMk cId="3729120540" sldId="262"/>
            <ac:picMk id="5122" creationId="{45D56A71-6977-2B43-9415-EE270D94CC6A}"/>
          </ac:picMkLst>
        </pc:picChg>
        <pc:cxnChg chg="add mod">
          <ac:chgData name="Priya Gupta" userId="f4bd194d-999e-4d2b-904a-99397fd54d51" providerId="ADAL" clId="{BD65BF4F-83FB-4656-81B3-B393F8C39185}" dt="2022-11-25T13:05:31.921" v="1600" actId="1076"/>
          <ac:cxnSpMkLst>
            <pc:docMk/>
            <pc:sldMk cId="3729120540" sldId="262"/>
            <ac:cxnSpMk id="16" creationId="{BFF65051-3324-9886-0BA9-B6FD09B31DEC}"/>
          </ac:cxnSpMkLst>
        </pc:cxnChg>
      </pc:sldChg>
      <pc:sldChg chg="addSp delSp modSp mod">
        <pc:chgData name="Priya Gupta" userId="f4bd194d-999e-4d2b-904a-99397fd54d51" providerId="ADAL" clId="{BD65BF4F-83FB-4656-81B3-B393F8C39185}" dt="2022-11-17T18:05:36.520" v="966" actId="208"/>
        <pc:sldMkLst>
          <pc:docMk/>
          <pc:sldMk cId="2471108601" sldId="266"/>
        </pc:sldMkLst>
        <pc:spChg chg="del">
          <ac:chgData name="Priya Gupta" userId="f4bd194d-999e-4d2b-904a-99397fd54d51" providerId="ADAL" clId="{BD65BF4F-83FB-4656-81B3-B393F8C39185}" dt="2022-11-17T18:05:01.722" v="959" actId="478"/>
          <ac:spMkLst>
            <pc:docMk/>
            <pc:sldMk cId="2471108601" sldId="266"/>
            <ac:spMk id="3" creationId="{C75888E2-3BD1-CF74-E39C-15510EE28544}"/>
          </ac:spMkLst>
        </pc:spChg>
        <pc:spChg chg="add mod">
          <ac:chgData name="Priya Gupta" userId="f4bd194d-999e-4d2b-904a-99397fd54d51" providerId="ADAL" clId="{BD65BF4F-83FB-4656-81B3-B393F8C39185}" dt="2022-11-17T18:05:07.096" v="960"/>
          <ac:spMkLst>
            <pc:docMk/>
            <pc:sldMk cId="2471108601" sldId="266"/>
            <ac:spMk id="4" creationId="{A85098C0-0F81-E408-6319-BA5AA8EB74A1}"/>
          </ac:spMkLst>
        </pc:spChg>
        <pc:spChg chg="mod">
          <ac:chgData name="Priya Gupta" userId="f4bd194d-999e-4d2b-904a-99397fd54d51" providerId="ADAL" clId="{BD65BF4F-83FB-4656-81B3-B393F8C39185}" dt="2022-11-17T18:04:57.530" v="958" actId="207"/>
          <ac:spMkLst>
            <pc:docMk/>
            <pc:sldMk cId="2471108601" sldId="266"/>
            <ac:spMk id="32" creationId="{15E8E8FC-BDC4-437E-83E3-2E51B79D163D}"/>
          </ac:spMkLst>
        </pc:spChg>
        <pc:picChg chg="mod">
          <ac:chgData name="Priya Gupta" userId="f4bd194d-999e-4d2b-904a-99397fd54d51" providerId="ADAL" clId="{BD65BF4F-83FB-4656-81B3-B393F8C39185}" dt="2022-11-17T18:05:33.431" v="965" actId="208"/>
          <ac:picMkLst>
            <pc:docMk/>
            <pc:sldMk cId="2471108601" sldId="266"/>
            <ac:picMk id="1026" creationId="{0CBC2F0A-F3FE-4E92-805C-C05FFCFE1FFC}"/>
          </ac:picMkLst>
        </pc:picChg>
        <pc:picChg chg="mod">
          <ac:chgData name="Priya Gupta" userId="f4bd194d-999e-4d2b-904a-99397fd54d51" providerId="ADAL" clId="{BD65BF4F-83FB-4656-81B3-B393F8C39185}" dt="2022-11-17T18:05:36.520" v="966" actId="208"/>
          <ac:picMkLst>
            <pc:docMk/>
            <pc:sldMk cId="2471108601" sldId="266"/>
            <ac:picMk id="1028" creationId="{9ED9CAA0-8F66-44B6-AAB1-4FEB9D83C79B}"/>
          </ac:picMkLst>
        </pc:picChg>
      </pc:sldChg>
      <pc:sldChg chg="addSp delSp modSp mod">
        <pc:chgData name="Priya Gupta" userId="f4bd194d-999e-4d2b-904a-99397fd54d51" providerId="ADAL" clId="{BD65BF4F-83FB-4656-81B3-B393F8C39185}" dt="2022-11-17T18:05:53.550" v="969" actId="208"/>
        <pc:sldMkLst>
          <pc:docMk/>
          <pc:sldMk cId="602911332" sldId="267"/>
        </pc:sldMkLst>
        <pc:spChg chg="del">
          <ac:chgData name="Priya Gupta" userId="f4bd194d-999e-4d2b-904a-99397fd54d51" providerId="ADAL" clId="{BD65BF4F-83FB-4656-81B3-B393F8C39185}" dt="2022-11-17T18:05:13.994" v="962" actId="478"/>
          <ac:spMkLst>
            <pc:docMk/>
            <pc:sldMk cId="602911332" sldId="267"/>
            <ac:spMk id="3" creationId="{0B12A694-FA7B-E99D-2D64-314D77821455}"/>
          </ac:spMkLst>
        </pc:spChg>
        <pc:spChg chg="add mod">
          <ac:chgData name="Priya Gupta" userId="f4bd194d-999e-4d2b-904a-99397fd54d51" providerId="ADAL" clId="{BD65BF4F-83FB-4656-81B3-B393F8C39185}" dt="2022-11-17T18:05:14.971" v="963"/>
          <ac:spMkLst>
            <pc:docMk/>
            <pc:sldMk cId="602911332" sldId="267"/>
            <ac:spMk id="4" creationId="{63F94940-F37E-D2D5-6277-FC260C1D67A2}"/>
          </ac:spMkLst>
        </pc:spChg>
        <pc:spChg chg="mod">
          <ac:chgData name="Priya Gupta" userId="f4bd194d-999e-4d2b-904a-99397fd54d51" providerId="ADAL" clId="{BD65BF4F-83FB-4656-81B3-B393F8C39185}" dt="2022-11-17T18:05:12.430" v="961" actId="207"/>
          <ac:spMkLst>
            <pc:docMk/>
            <pc:sldMk cId="602911332" sldId="267"/>
            <ac:spMk id="32" creationId="{15E8E8FC-BDC4-437E-83E3-2E51B79D163D}"/>
          </ac:spMkLst>
        </pc:spChg>
        <pc:picChg chg="mod">
          <ac:chgData name="Priya Gupta" userId="f4bd194d-999e-4d2b-904a-99397fd54d51" providerId="ADAL" clId="{BD65BF4F-83FB-4656-81B3-B393F8C39185}" dt="2022-11-17T18:05:53.550" v="969" actId="208"/>
          <ac:picMkLst>
            <pc:docMk/>
            <pc:sldMk cId="602911332" sldId="267"/>
            <ac:picMk id="1026" creationId="{0CBC2F0A-F3FE-4E92-805C-C05FFCFE1FFC}"/>
          </ac:picMkLst>
        </pc:picChg>
      </pc:sldChg>
      <pc:sldChg chg="addSp delSp modSp mod">
        <pc:chgData name="Priya Gupta" userId="f4bd194d-999e-4d2b-904a-99397fd54d51" providerId="ADAL" clId="{BD65BF4F-83FB-4656-81B3-B393F8C39185}" dt="2022-11-25T12:53:10.111" v="1480" actId="255"/>
        <pc:sldMkLst>
          <pc:docMk/>
          <pc:sldMk cId="1106632581" sldId="269"/>
        </pc:sldMkLst>
        <pc:spChg chg="del">
          <ac:chgData name="Priya Gupta" userId="f4bd194d-999e-4d2b-904a-99397fd54d51" providerId="ADAL" clId="{BD65BF4F-83FB-4656-81B3-B393F8C39185}" dt="2022-11-17T18:04:08.210" v="956" actId="478"/>
          <ac:spMkLst>
            <pc:docMk/>
            <pc:sldMk cId="1106632581" sldId="269"/>
            <ac:spMk id="4" creationId="{65C8EDE9-82B7-4A51-BA28-92BB63E229B0}"/>
          </ac:spMkLst>
        </pc:spChg>
        <pc:spChg chg="add mod">
          <ac:chgData name="Priya Gupta" userId="f4bd194d-999e-4d2b-904a-99397fd54d51" providerId="ADAL" clId="{BD65BF4F-83FB-4656-81B3-B393F8C39185}" dt="2022-11-17T18:04:10.843" v="957" actId="1076"/>
          <ac:spMkLst>
            <pc:docMk/>
            <pc:sldMk cId="1106632581" sldId="269"/>
            <ac:spMk id="5" creationId="{B71DB161-84EA-4969-713E-31FE3071F6E4}"/>
          </ac:spMkLst>
        </pc:spChg>
        <pc:spChg chg="mod">
          <ac:chgData name="Priya Gupta" userId="f4bd194d-999e-4d2b-904a-99397fd54d51" providerId="ADAL" clId="{BD65BF4F-83FB-4656-81B3-B393F8C39185}" dt="2022-11-17T17:32:00.165" v="899" actId="20577"/>
          <ac:spMkLst>
            <pc:docMk/>
            <pc:sldMk cId="1106632581" sldId="269"/>
            <ac:spMk id="8" creationId="{98B59A21-8F3F-4FA2-85E3-8067DB05901E}"/>
          </ac:spMkLst>
        </pc:spChg>
        <pc:spChg chg="mod">
          <ac:chgData name="Priya Gupta" userId="f4bd194d-999e-4d2b-904a-99397fd54d51" providerId="ADAL" clId="{BD65BF4F-83FB-4656-81B3-B393F8C39185}" dt="2022-11-25T12:52:56.724" v="1477" actId="207"/>
          <ac:spMkLst>
            <pc:docMk/>
            <pc:sldMk cId="1106632581" sldId="269"/>
            <ac:spMk id="17" creationId="{F30C0133-D373-4BEE-AF48-818F19513512}"/>
          </ac:spMkLst>
        </pc:spChg>
        <pc:spChg chg="mod">
          <ac:chgData name="Priya Gupta" userId="f4bd194d-999e-4d2b-904a-99397fd54d51" providerId="ADAL" clId="{BD65BF4F-83FB-4656-81B3-B393F8C39185}" dt="2022-11-25T12:53:10.111" v="1480" actId="255"/>
          <ac:spMkLst>
            <pc:docMk/>
            <pc:sldMk cId="1106632581" sldId="269"/>
            <ac:spMk id="21" creationId="{62587D00-EA0F-4F2C-AFE5-F845D430B963}"/>
          </ac:spMkLst>
        </pc:spChg>
        <pc:spChg chg="mod">
          <ac:chgData name="Priya Gupta" userId="f4bd194d-999e-4d2b-904a-99397fd54d51" providerId="ADAL" clId="{BD65BF4F-83FB-4656-81B3-B393F8C39185}" dt="2022-11-17T18:03:48.215" v="953" actId="207"/>
          <ac:spMkLst>
            <pc:docMk/>
            <pc:sldMk cId="1106632581" sldId="269"/>
            <ac:spMk id="32" creationId="{15E8E8FC-BDC4-437E-83E3-2E51B79D163D}"/>
          </ac:spMkLst>
        </pc:spChg>
        <pc:picChg chg="add del mod">
          <ac:chgData name="Priya Gupta" userId="f4bd194d-999e-4d2b-904a-99397fd54d51" providerId="ADAL" clId="{BD65BF4F-83FB-4656-81B3-B393F8C39185}" dt="2022-11-17T18:22:48.921" v="1065" actId="478"/>
          <ac:picMkLst>
            <pc:docMk/>
            <pc:sldMk cId="1106632581" sldId="269"/>
            <ac:picMk id="3" creationId="{86AA60A5-0A0A-DFCE-856B-9D30E7DC9656}"/>
          </ac:picMkLst>
        </pc:picChg>
        <pc:picChg chg="add del mod modCrop">
          <ac:chgData name="Priya Gupta" userId="f4bd194d-999e-4d2b-904a-99397fd54d51" providerId="ADAL" clId="{BD65BF4F-83FB-4656-81B3-B393F8C39185}" dt="2022-11-25T12:46:25.026" v="1448" actId="478"/>
          <ac:picMkLst>
            <pc:docMk/>
            <pc:sldMk cId="1106632581" sldId="269"/>
            <ac:picMk id="4" creationId="{D455FE03-2415-2073-7A08-094C8DAA7BAD}"/>
          </ac:picMkLst>
        </pc:picChg>
        <pc:picChg chg="add del mod">
          <ac:chgData name="Priya Gupta" userId="f4bd194d-999e-4d2b-904a-99397fd54d51" providerId="ADAL" clId="{BD65BF4F-83FB-4656-81B3-B393F8C39185}" dt="2022-11-25T12:49:16.123" v="1455" actId="478"/>
          <ac:picMkLst>
            <pc:docMk/>
            <pc:sldMk cId="1106632581" sldId="269"/>
            <ac:picMk id="7" creationId="{2254FE30-9670-2B15-F2E0-B9AA1CCA53CB}"/>
          </ac:picMkLst>
        </pc:picChg>
        <pc:picChg chg="add del mod">
          <ac:chgData name="Priya Gupta" userId="f4bd194d-999e-4d2b-904a-99397fd54d51" providerId="ADAL" clId="{BD65BF4F-83FB-4656-81B3-B393F8C39185}" dt="2022-11-22T13:49:29.197" v="1340" actId="478"/>
          <ac:picMkLst>
            <pc:docMk/>
            <pc:sldMk cId="1106632581" sldId="269"/>
            <ac:picMk id="7" creationId="{39FAC515-5946-E5C9-8769-C5325290749C}"/>
          </ac:picMkLst>
        </pc:picChg>
        <pc:picChg chg="add mod">
          <ac:chgData name="Priya Gupta" userId="f4bd194d-999e-4d2b-904a-99397fd54d51" providerId="ADAL" clId="{BD65BF4F-83FB-4656-81B3-B393F8C39185}" dt="2022-11-25T12:50:17.267" v="1466" actId="1076"/>
          <ac:picMkLst>
            <pc:docMk/>
            <pc:sldMk cId="1106632581" sldId="269"/>
            <ac:picMk id="10" creationId="{7FC7D0CF-568B-2A9D-8593-576CF409AB3B}"/>
          </ac:picMkLst>
        </pc:picChg>
        <pc:picChg chg="del mod">
          <ac:chgData name="Priya Gupta" userId="f4bd194d-999e-4d2b-904a-99397fd54d51" providerId="ADAL" clId="{BD65BF4F-83FB-4656-81B3-B393F8C39185}" dt="2022-11-17T17:28:44.931" v="843" actId="478"/>
          <ac:picMkLst>
            <pc:docMk/>
            <pc:sldMk cId="1106632581" sldId="269"/>
            <ac:picMk id="1026" creationId="{0CBC2F0A-F3FE-4E92-805C-C05FFCFE1FFC}"/>
          </ac:picMkLst>
        </pc:picChg>
        <pc:cxnChg chg="mod">
          <ac:chgData name="Priya Gupta" userId="f4bd194d-999e-4d2b-904a-99397fd54d51" providerId="ADAL" clId="{BD65BF4F-83FB-4656-81B3-B393F8C39185}" dt="2022-11-22T13:50:47.801" v="1363" actId="12788"/>
          <ac:cxnSpMkLst>
            <pc:docMk/>
            <pc:sldMk cId="1106632581" sldId="269"/>
            <ac:cxnSpMk id="18" creationId="{F5294795-120A-4C65-821C-E0A216B27E87}"/>
          </ac:cxnSpMkLst>
        </pc:cxnChg>
      </pc:sldChg>
      <pc:sldChg chg="addSp delSp modSp mod">
        <pc:chgData name="Priya Gupta" userId="f4bd194d-999e-4d2b-904a-99397fd54d51" providerId="ADAL" clId="{BD65BF4F-83FB-4656-81B3-B393F8C39185}" dt="2022-11-17T18:21:51.440" v="1027" actId="208"/>
        <pc:sldMkLst>
          <pc:docMk/>
          <pc:sldMk cId="2491394263" sldId="270"/>
        </pc:sldMkLst>
        <pc:spChg chg="add mod">
          <ac:chgData name="Priya Gupta" userId="f4bd194d-999e-4d2b-904a-99397fd54d51" providerId="ADAL" clId="{BD65BF4F-83FB-4656-81B3-B393F8C39185}" dt="2022-11-17T18:09:01.401" v="981"/>
          <ac:spMkLst>
            <pc:docMk/>
            <pc:sldMk cId="2491394263" sldId="270"/>
            <ac:spMk id="3" creationId="{727CF863-826F-58AA-E4D6-C4F20ADFE631}"/>
          </ac:spMkLst>
        </pc:spChg>
        <pc:spChg chg="del">
          <ac:chgData name="Priya Gupta" userId="f4bd194d-999e-4d2b-904a-99397fd54d51" providerId="ADAL" clId="{BD65BF4F-83FB-4656-81B3-B393F8C39185}" dt="2022-11-17T18:09:01.026" v="980" actId="478"/>
          <ac:spMkLst>
            <pc:docMk/>
            <pc:sldMk cId="2491394263" sldId="270"/>
            <ac:spMk id="4" creationId="{65C8EDE9-82B7-4A51-BA28-92BB63E229B0}"/>
          </ac:spMkLst>
        </pc:spChg>
        <pc:spChg chg="mod">
          <ac:chgData name="Priya Gupta" userId="f4bd194d-999e-4d2b-904a-99397fd54d51" providerId="ADAL" clId="{BD65BF4F-83FB-4656-81B3-B393F8C39185}" dt="2022-11-17T18:08:55.400" v="979" actId="207"/>
          <ac:spMkLst>
            <pc:docMk/>
            <pc:sldMk cId="2491394263" sldId="270"/>
            <ac:spMk id="32" creationId="{15E8E8FC-BDC4-437E-83E3-2E51B79D163D}"/>
          </ac:spMkLst>
        </pc:spChg>
        <pc:picChg chg="mod">
          <ac:chgData name="Priya Gupta" userId="f4bd194d-999e-4d2b-904a-99397fd54d51" providerId="ADAL" clId="{BD65BF4F-83FB-4656-81B3-B393F8C39185}" dt="2022-11-17T18:21:51.440" v="1027" actId="208"/>
          <ac:picMkLst>
            <pc:docMk/>
            <pc:sldMk cId="2491394263" sldId="270"/>
            <ac:picMk id="1026" creationId="{0CBC2F0A-F3FE-4E92-805C-C05FFCFE1FFC}"/>
          </ac:picMkLst>
        </pc:picChg>
      </pc:sldChg>
      <pc:sldChg chg="addSp delSp modSp mod">
        <pc:chgData name="Priya Gupta" userId="f4bd194d-999e-4d2b-904a-99397fd54d51" providerId="ADAL" clId="{BD65BF4F-83FB-4656-81B3-B393F8C39185}" dt="2022-11-27T12:05:04.291" v="1657" actId="1076"/>
        <pc:sldMkLst>
          <pc:docMk/>
          <pc:sldMk cId="2048332465" sldId="271"/>
        </pc:sldMkLst>
        <pc:spChg chg="add mod">
          <ac:chgData name="Priya Gupta" userId="f4bd194d-999e-4d2b-904a-99397fd54d51" providerId="ADAL" clId="{BD65BF4F-83FB-4656-81B3-B393F8C39185}" dt="2022-11-27T12:05:04.291" v="1657" actId="1076"/>
          <ac:spMkLst>
            <pc:docMk/>
            <pc:sldMk cId="2048332465" sldId="271"/>
            <ac:spMk id="2" creationId="{DDB618AA-6E43-8477-427A-A385F522D95D}"/>
          </ac:spMkLst>
        </pc:spChg>
        <pc:spChg chg="del mod">
          <ac:chgData name="Priya Gupta" userId="f4bd194d-999e-4d2b-904a-99397fd54d51" providerId="ADAL" clId="{BD65BF4F-83FB-4656-81B3-B393F8C39185}" dt="2022-11-14T14:58:56.680" v="496" actId="478"/>
          <ac:spMkLst>
            <pc:docMk/>
            <pc:sldMk cId="2048332465" sldId="271"/>
            <ac:spMk id="3" creationId="{FCEC60E9-F04F-2BF9-1332-909D04E9EED4}"/>
          </ac:spMkLst>
        </pc:spChg>
        <pc:spChg chg="del">
          <ac:chgData name="Priya Gupta" userId="f4bd194d-999e-4d2b-904a-99397fd54d51" providerId="ADAL" clId="{BD65BF4F-83FB-4656-81B3-B393F8C39185}" dt="2022-11-14T14:58:52.400" v="494" actId="478"/>
          <ac:spMkLst>
            <pc:docMk/>
            <pc:sldMk cId="2048332465" sldId="271"/>
            <ac:spMk id="7" creationId="{196B6ADB-5B12-428D-B148-BF7D27426263}"/>
          </ac:spMkLst>
        </pc:spChg>
        <pc:spChg chg="del mod">
          <ac:chgData name="Priya Gupta" userId="f4bd194d-999e-4d2b-904a-99397fd54d51" providerId="ADAL" clId="{BD65BF4F-83FB-4656-81B3-B393F8C39185}" dt="2022-11-14T14:59:06.039" v="498" actId="478"/>
          <ac:spMkLst>
            <pc:docMk/>
            <pc:sldMk cId="2048332465" sldId="271"/>
            <ac:spMk id="21" creationId="{C588FA25-646D-B4C8-07B9-F13EABA8BDF6}"/>
          </ac:spMkLst>
        </pc:spChg>
        <pc:spChg chg="del">
          <ac:chgData name="Priya Gupta" userId="f4bd194d-999e-4d2b-904a-99397fd54d51" providerId="ADAL" clId="{BD65BF4F-83FB-4656-81B3-B393F8C39185}" dt="2022-11-14T14:59:14.407" v="500" actId="478"/>
          <ac:spMkLst>
            <pc:docMk/>
            <pc:sldMk cId="2048332465" sldId="271"/>
            <ac:spMk id="24" creationId="{E9569799-8FEE-75AE-33AA-96A7D5059AD1}"/>
          </ac:spMkLst>
        </pc:spChg>
        <pc:grpChg chg="del">
          <ac:chgData name="Priya Gupta" userId="f4bd194d-999e-4d2b-904a-99397fd54d51" providerId="ADAL" clId="{BD65BF4F-83FB-4656-81B3-B393F8C39185}" dt="2022-11-14T14:58:54.775" v="495" actId="478"/>
          <ac:grpSpMkLst>
            <pc:docMk/>
            <pc:sldMk cId="2048332465" sldId="271"/>
            <ac:grpSpMk id="5" creationId="{25585F98-8D84-028E-5AB4-5F9E9E7F2DA5}"/>
          </ac:grpSpMkLst>
        </pc:grpChg>
        <pc:picChg chg="del">
          <ac:chgData name="Priya Gupta" userId="f4bd194d-999e-4d2b-904a-99397fd54d51" providerId="ADAL" clId="{BD65BF4F-83FB-4656-81B3-B393F8C39185}" dt="2022-11-14T14:58:47.669" v="493" actId="478"/>
          <ac:picMkLst>
            <pc:docMk/>
            <pc:sldMk cId="2048332465" sldId="271"/>
            <ac:picMk id="2" creationId="{42E00704-C968-7CC1-40DD-B709F6C53195}"/>
          </ac:picMkLst>
        </pc:picChg>
        <pc:picChg chg="del">
          <ac:chgData name="Priya Gupta" userId="f4bd194d-999e-4d2b-904a-99397fd54d51" providerId="ADAL" clId="{BD65BF4F-83FB-4656-81B3-B393F8C39185}" dt="2022-11-14T14:59:08.280" v="499" actId="478"/>
          <ac:picMkLst>
            <pc:docMk/>
            <pc:sldMk cId="2048332465" sldId="271"/>
            <ac:picMk id="16" creationId="{BDAE1256-2019-D2DD-86C9-ED733F1B90F2}"/>
          </ac:picMkLst>
        </pc:picChg>
        <pc:picChg chg="add mod">
          <ac:chgData name="Priya Gupta" userId="f4bd194d-999e-4d2b-904a-99397fd54d51" providerId="ADAL" clId="{BD65BF4F-83FB-4656-81B3-B393F8C39185}" dt="2022-11-27T12:03:19.387" v="1621" actId="1076"/>
          <ac:picMkLst>
            <pc:docMk/>
            <pc:sldMk cId="2048332465" sldId="271"/>
            <ac:picMk id="1026" creationId="{6B3A94EC-68E9-BBF2-B148-DE40458661E0}"/>
          </ac:picMkLst>
        </pc:picChg>
      </pc:sldChg>
      <pc:sldChg chg="del">
        <pc:chgData name="Priya Gupta" userId="f4bd194d-999e-4d2b-904a-99397fd54d51" providerId="ADAL" clId="{BD65BF4F-83FB-4656-81B3-B393F8C39185}" dt="2022-11-17T18:02:59.512" v="949" actId="2696"/>
        <pc:sldMkLst>
          <pc:docMk/>
          <pc:sldMk cId="308393057" sldId="272"/>
        </pc:sldMkLst>
      </pc:sldChg>
      <pc:sldChg chg="new del">
        <pc:chgData name="Priya Gupta" userId="f4bd194d-999e-4d2b-904a-99397fd54d51" providerId="ADAL" clId="{BD65BF4F-83FB-4656-81B3-B393F8C39185}" dt="2022-11-17T18:02:48.465" v="947" actId="2696"/>
        <pc:sldMkLst>
          <pc:docMk/>
          <pc:sldMk cId="2328723234" sldId="273"/>
        </pc:sldMkLst>
      </pc:sldChg>
      <pc:sldChg chg="addSp modSp new mod">
        <pc:chgData name="Priya Gupta" userId="f4bd194d-999e-4d2b-904a-99397fd54d51" providerId="ADAL" clId="{BD65BF4F-83FB-4656-81B3-B393F8C39185}" dt="2022-11-17T18:24:13.469" v="1100" actId="1076"/>
        <pc:sldMkLst>
          <pc:docMk/>
          <pc:sldMk cId="133271949" sldId="274"/>
        </pc:sldMkLst>
        <pc:spChg chg="add mod">
          <ac:chgData name="Priya Gupta" userId="f4bd194d-999e-4d2b-904a-99397fd54d51" providerId="ADAL" clId="{BD65BF4F-83FB-4656-81B3-B393F8C39185}" dt="2022-11-17T18:03:15.627" v="951"/>
          <ac:spMkLst>
            <pc:docMk/>
            <pc:sldMk cId="133271949" sldId="274"/>
            <ac:spMk id="3" creationId="{055B6091-4126-49EF-19F7-818263720DA9}"/>
          </ac:spMkLst>
        </pc:spChg>
        <pc:spChg chg="add mod">
          <ac:chgData name="Priya Gupta" userId="f4bd194d-999e-4d2b-904a-99397fd54d51" providerId="ADAL" clId="{BD65BF4F-83FB-4656-81B3-B393F8C39185}" dt="2022-11-17T18:03:15.627" v="951"/>
          <ac:spMkLst>
            <pc:docMk/>
            <pc:sldMk cId="133271949" sldId="274"/>
            <ac:spMk id="4" creationId="{71F8402F-6080-517D-904F-66006EEC5A8E}"/>
          </ac:spMkLst>
        </pc:spChg>
        <pc:spChg chg="add mod">
          <ac:chgData name="Priya Gupta" userId="f4bd194d-999e-4d2b-904a-99397fd54d51" providerId="ADAL" clId="{BD65BF4F-83FB-4656-81B3-B393F8C39185}" dt="2022-11-17T18:24:13.469" v="1100" actId="1076"/>
          <ac:spMkLst>
            <pc:docMk/>
            <pc:sldMk cId="133271949" sldId="274"/>
            <ac:spMk id="8" creationId="{EA9D32FB-FD11-F5D0-1348-1743A316EFC3}"/>
          </ac:spMkLst>
        </pc:spChg>
        <pc:grpChg chg="add mod">
          <ac:chgData name="Priya Gupta" userId="f4bd194d-999e-4d2b-904a-99397fd54d51" providerId="ADAL" clId="{BD65BF4F-83FB-4656-81B3-B393F8C39185}" dt="2022-11-17T18:03:15.627" v="951"/>
          <ac:grpSpMkLst>
            <pc:docMk/>
            <pc:sldMk cId="133271949" sldId="274"/>
            <ac:grpSpMk id="5" creationId="{38939323-AB60-F81B-3DEC-27F6D8D2B17F}"/>
          </ac:grpSpMkLst>
        </pc:grpChg>
        <pc:picChg chg="add mod">
          <ac:chgData name="Priya Gupta" userId="f4bd194d-999e-4d2b-904a-99397fd54d51" providerId="ADAL" clId="{BD65BF4F-83FB-4656-81B3-B393F8C39185}" dt="2022-11-17T18:03:15.627" v="951"/>
          <ac:picMkLst>
            <pc:docMk/>
            <pc:sldMk cId="133271949" sldId="274"/>
            <ac:picMk id="2" creationId="{FE2E10D7-0654-1D15-5BA0-F880E6AEEC16}"/>
          </ac:picMkLst>
        </pc:picChg>
        <pc:picChg chg="mod">
          <ac:chgData name="Priya Gupta" userId="f4bd194d-999e-4d2b-904a-99397fd54d51" providerId="ADAL" clId="{BD65BF4F-83FB-4656-81B3-B393F8C39185}" dt="2022-11-17T18:03:15.627" v="951"/>
          <ac:picMkLst>
            <pc:docMk/>
            <pc:sldMk cId="133271949" sldId="274"/>
            <ac:picMk id="6" creationId="{D69F3614-1CA3-5D84-8CB7-FA4ED050153D}"/>
          </ac:picMkLst>
        </pc:picChg>
        <pc:picChg chg="mod">
          <ac:chgData name="Priya Gupta" userId="f4bd194d-999e-4d2b-904a-99397fd54d51" providerId="ADAL" clId="{BD65BF4F-83FB-4656-81B3-B393F8C39185}" dt="2022-11-17T18:03:15.627" v="951"/>
          <ac:picMkLst>
            <pc:docMk/>
            <pc:sldMk cId="133271949" sldId="274"/>
            <ac:picMk id="7" creationId="{72FC73AD-D700-FE48-437C-B9033B8A0DB3}"/>
          </ac:picMkLst>
        </pc:picChg>
        <pc:picChg chg="add mod">
          <ac:chgData name="Priya Gupta" userId="f4bd194d-999e-4d2b-904a-99397fd54d51" providerId="ADAL" clId="{BD65BF4F-83FB-4656-81B3-B393F8C39185}" dt="2022-11-17T18:03:15.627" v="951"/>
          <ac:picMkLst>
            <pc:docMk/>
            <pc:sldMk cId="133271949" sldId="274"/>
            <ac:picMk id="9" creationId="{26708270-87D3-2796-1501-CEB9A4C3444D}"/>
          </ac:picMkLst>
        </pc:picChg>
      </pc:sldChg>
      <pc:sldChg chg="new">
        <pc:chgData name="Priya Gupta" userId="f4bd194d-999e-4d2b-904a-99397fd54d51" providerId="ADAL" clId="{BD65BF4F-83FB-4656-81B3-B393F8C39185}" dt="2022-11-17T18:02:55.362" v="948" actId="680"/>
        <pc:sldMkLst>
          <pc:docMk/>
          <pc:sldMk cId="3463191122" sldId="275"/>
        </pc:sldMkLst>
      </pc:sldChg>
      <pc:sldMasterChg chg="addSp delSp modSp mod addSldLayout delSldLayout modSldLayout">
        <pc:chgData name="Priya Gupta" userId="f4bd194d-999e-4d2b-904a-99397fd54d51" providerId="ADAL" clId="{BD65BF4F-83FB-4656-81B3-B393F8C39185}" dt="2022-11-27T12:09:43.897" v="1735" actId="14100"/>
        <pc:sldMasterMkLst>
          <pc:docMk/>
          <pc:sldMasterMk cId="4013608101" sldId="2147483648"/>
        </pc:sldMasterMkLst>
        <pc:spChg chg="add del">
          <ac:chgData name="Priya Gupta" userId="f4bd194d-999e-4d2b-904a-99397fd54d51" providerId="ADAL" clId="{BD65BF4F-83FB-4656-81B3-B393F8C39185}" dt="2022-11-14T14:00:13.328" v="18" actId="22"/>
          <ac:spMkLst>
            <pc:docMk/>
            <pc:sldMasterMk cId="4013608101" sldId="2147483648"/>
            <ac:spMk id="5" creationId="{ACEC760B-7EB3-D857-F113-47CBB8C2A817}"/>
          </ac:spMkLst>
        </pc:spChg>
        <pc:spChg chg="mod">
          <ac:chgData name="Priya Gupta" userId="f4bd194d-999e-4d2b-904a-99397fd54d51" providerId="ADAL" clId="{BD65BF4F-83FB-4656-81B3-B393F8C39185}" dt="2022-11-14T14:12:01.760" v="131" actId="6549"/>
          <ac:spMkLst>
            <pc:docMk/>
            <pc:sldMasterMk cId="4013608101" sldId="2147483648"/>
            <ac:spMk id="8" creationId="{D9CBC59B-E59E-9210-D17B-EA11D69B36FA}"/>
          </ac:spMkLst>
        </pc:spChg>
        <pc:spChg chg="add mod">
          <ac:chgData name="Priya Gupta" userId="f4bd194d-999e-4d2b-904a-99397fd54d51" providerId="ADAL" clId="{BD65BF4F-83FB-4656-81B3-B393F8C39185}" dt="2022-11-14T14:13:43.180" v="145" actId="12788"/>
          <ac:spMkLst>
            <pc:docMk/>
            <pc:sldMasterMk cId="4013608101" sldId="2147483648"/>
            <ac:spMk id="16" creationId="{F99497A5-0A07-8DCE-1F87-447D5AF0AB0D}"/>
          </ac:spMkLst>
        </pc:spChg>
        <pc:spChg chg="add del mod">
          <ac:chgData name="Priya Gupta" userId="f4bd194d-999e-4d2b-904a-99397fd54d51" providerId="ADAL" clId="{BD65BF4F-83FB-4656-81B3-B393F8C39185}" dt="2022-11-14T14:10:18.582" v="103" actId="22"/>
          <ac:spMkLst>
            <pc:docMk/>
            <pc:sldMasterMk cId="4013608101" sldId="2147483648"/>
            <ac:spMk id="18" creationId="{ECCF8E8F-0583-14E1-0144-0CC6A039E1A4}"/>
          </ac:spMkLst>
        </pc:spChg>
        <pc:spChg chg="mod">
          <ac:chgData name="Priya Gupta" userId="f4bd194d-999e-4d2b-904a-99397fd54d51" providerId="ADAL" clId="{BD65BF4F-83FB-4656-81B3-B393F8C39185}" dt="2022-11-14T14:14:02.286" v="149" actId="1076"/>
          <ac:spMkLst>
            <pc:docMk/>
            <pc:sldMasterMk cId="4013608101" sldId="2147483648"/>
            <ac:spMk id="20" creationId="{55D2201B-E57D-8B5B-8C47-C09119E0703D}"/>
          </ac:spMkLst>
        </pc:spChg>
        <pc:grpChg chg="del">
          <ac:chgData name="Priya Gupta" userId="f4bd194d-999e-4d2b-904a-99397fd54d51" providerId="ADAL" clId="{BD65BF4F-83FB-4656-81B3-B393F8C39185}" dt="2022-11-14T14:12:03.354" v="132" actId="478"/>
          <ac:grpSpMkLst>
            <pc:docMk/>
            <pc:sldMasterMk cId="4013608101" sldId="2147483648"/>
            <ac:grpSpMk id="7" creationId="{C47B02CA-0E2B-B17F-C03B-663B4A4839B5}"/>
          </ac:grpSpMkLst>
        </pc:grpChg>
        <pc:grpChg chg="add mod">
          <ac:chgData name="Priya Gupta" userId="f4bd194d-999e-4d2b-904a-99397fd54d51" providerId="ADAL" clId="{BD65BF4F-83FB-4656-81B3-B393F8C39185}" dt="2022-11-14T14:15:30.674" v="158" actId="1076"/>
          <ac:grpSpMkLst>
            <pc:docMk/>
            <pc:sldMasterMk cId="4013608101" sldId="2147483648"/>
            <ac:grpSpMk id="19" creationId="{3AF7729C-C784-C5A5-FC80-C0B7B52DB047}"/>
          </ac:grpSpMkLst>
        </pc:grpChg>
        <pc:picChg chg="del mod">
          <ac:chgData name="Priya Gupta" userId="f4bd194d-999e-4d2b-904a-99397fd54d51" providerId="ADAL" clId="{BD65BF4F-83FB-4656-81B3-B393F8C39185}" dt="2022-11-14T14:11:59.964" v="129" actId="478"/>
          <ac:picMkLst>
            <pc:docMk/>
            <pc:sldMasterMk cId="4013608101" sldId="2147483648"/>
            <ac:picMk id="6" creationId="{7EEEB41F-DA3B-1F2A-5780-A7D1597C1A5D}"/>
          </ac:picMkLst>
        </pc:picChg>
        <pc:picChg chg="add mod">
          <ac:chgData name="Priya Gupta" userId="f4bd194d-999e-4d2b-904a-99397fd54d51" providerId="ADAL" clId="{BD65BF4F-83FB-4656-81B3-B393F8C39185}" dt="2022-11-14T14:12:19.195" v="135" actId="1076"/>
          <ac:picMkLst>
            <pc:docMk/>
            <pc:sldMasterMk cId="4013608101" sldId="2147483648"/>
            <ac:picMk id="11" creationId="{1F89563E-7462-C899-92C8-2A1BBB3BEF6A}"/>
          </ac:picMkLst>
        </pc:picChg>
        <pc:picChg chg="add del mod">
          <ac:chgData name="Priya Gupta" userId="f4bd194d-999e-4d2b-904a-99397fd54d51" providerId="ADAL" clId="{BD65BF4F-83FB-4656-81B3-B393F8C39185}" dt="2022-11-14T14:07:12.692" v="33" actId="478"/>
          <ac:picMkLst>
            <pc:docMk/>
            <pc:sldMasterMk cId="4013608101" sldId="2147483648"/>
            <ac:picMk id="13" creationId="{3DE538BB-106F-6B4D-117B-DA5F60DCA300}"/>
          </ac:picMkLst>
        </pc:picChg>
        <pc:picChg chg="add mod">
          <ac:chgData name="Priya Gupta" userId="f4bd194d-999e-4d2b-904a-99397fd54d51" providerId="ADAL" clId="{BD65BF4F-83FB-4656-81B3-B393F8C39185}" dt="2022-11-14T14:12:28.463" v="136" actId="1076"/>
          <ac:picMkLst>
            <pc:docMk/>
            <pc:sldMasterMk cId="4013608101" sldId="2147483648"/>
            <ac:picMk id="15" creationId="{5134FA10-5F75-B367-7059-A246992789CC}"/>
          </ac:picMkLst>
        </pc:picChg>
        <pc:picChg chg="mod">
          <ac:chgData name="Priya Gupta" userId="f4bd194d-999e-4d2b-904a-99397fd54d51" providerId="ADAL" clId="{BD65BF4F-83FB-4656-81B3-B393F8C39185}" dt="2022-11-14T14:14:08.146" v="151" actId="14100"/>
          <ac:picMkLst>
            <pc:docMk/>
            <pc:sldMasterMk cId="4013608101" sldId="2147483648"/>
            <ac:picMk id="21" creationId="{3DCF087A-B572-538C-502B-0CF13697FADE}"/>
          </ac:picMkLst>
        </pc:picChg>
        <pc:picChg chg="del">
          <ac:chgData name="Priya Gupta" userId="f4bd194d-999e-4d2b-904a-99397fd54d51" providerId="ADAL" clId="{BD65BF4F-83FB-4656-81B3-B393F8C39185}" dt="2022-11-14T14:12:00.901" v="130" actId="478"/>
          <ac:picMkLst>
            <pc:docMk/>
            <pc:sldMasterMk cId="4013608101" sldId="2147483648"/>
            <ac:picMk id="1032" creationId="{409605D7-BE22-2CEF-25ED-DB3670D27D3B}"/>
          </ac:picMkLst>
        </pc:picChg>
        <pc:sldLayoutChg chg="delSp mod">
          <pc:chgData name="Priya Gupta" userId="f4bd194d-999e-4d2b-904a-99397fd54d51" providerId="ADAL" clId="{BD65BF4F-83FB-4656-81B3-B393F8C39185}" dt="2022-11-17T16:49:11.377" v="510" actId="478"/>
          <pc:sldLayoutMkLst>
            <pc:docMk/>
            <pc:sldMasterMk cId="4013608101" sldId="2147483648"/>
            <pc:sldLayoutMk cId="3071147355" sldId="2147483651"/>
          </pc:sldLayoutMkLst>
          <pc:spChg chg="del">
            <ac:chgData name="Priya Gupta" userId="f4bd194d-999e-4d2b-904a-99397fd54d51" providerId="ADAL" clId="{BD65BF4F-83FB-4656-81B3-B393F8C39185}" dt="2022-11-17T16:49:11.377" v="510" actId="478"/>
            <ac:spMkLst>
              <pc:docMk/>
              <pc:sldMasterMk cId="4013608101" sldId="2147483648"/>
              <pc:sldLayoutMk cId="3071147355" sldId="2147483651"/>
              <ac:spMk id="6" creationId="{A8E37E9B-25AC-4901-859E-C02303A97223}"/>
            </ac:spMkLst>
          </pc:spChg>
        </pc:sldLayoutChg>
        <pc:sldLayoutChg chg="addSp delSp modSp mod">
          <pc:chgData name="Priya Gupta" userId="f4bd194d-999e-4d2b-904a-99397fd54d51" providerId="ADAL" clId="{BD65BF4F-83FB-4656-81B3-B393F8C39185}" dt="2022-11-14T14:35:31.351" v="292" actId="14100"/>
          <pc:sldLayoutMkLst>
            <pc:docMk/>
            <pc:sldMasterMk cId="4013608101" sldId="2147483648"/>
            <pc:sldLayoutMk cId="2833085107" sldId="2147483652"/>
          </pc:sldLayoutMkLst>
          <pc:picChg chg="add del">
            <ac:chgData name="Priya Gupta" userId="f4bd194d-999e-4d2b-904a-99397fd54d51" providerId="ADAL" clId="{BD65BF4F-83FB-4656-81B3-B393F8C39185}" dt="2022-11-14T14:35:18.566" v="288" actId="478"/>
            <ac:picMkLst>
              <pc:docMk/>
              <pc:sldMasterMk cId="4013608101" sldId="2147483648"/>
              <pc:sldLayoutMk cId="2833085107" sldId="2147483652"/>
              <ac:picMk id="4" creationId="{7F0D3838-64FF-2064-CC97-CA085F0EA468}"/>
            </ac:picMkLst>
          </pc:picChg>
          <pc:picChg chg="add del mod">
            <ac:chgData name="Priya Gupta" userId="f4bd194d-999e-4d2b-904a-99397fd54d51" providerId="ADAL" clId="{BD65BF4F-83FB-4656-81B3-B393F8C39185}" dt="2022-11-14T14:33:12.754" v="267"/>
            <ac:picMkLst>
              <pc:docMk/>
              <pc:sldMasterMk cId="4013608101" sldId="2147483648"/>
              <pc:sldLayoutMk cId="2833085107" sldId="2147483652"/>
              <ac:picMk id="5" creationId="{A775C456-729D-73EC-4548-1C7A2A0328A1}"/>
            </ac:picMkLst>
          </pc:picChg>
          <pc:picChg chg="add del mod">
            <ac:chgData name="Priya Gupta" userId="f4bd194d-999e-4d2b-904a-99397fd54d51" providerId="ADAL" clId="{BD65BF4F-83FB-4656-81B3-B393F8C39185}" dt="2022-11-14T14:33:28.220" v="269"/>
            <ac:picMkLst>
              <pc:docMk/>
              <pc:sldMasterMk cId="4013608101" sldId="2147483648"/>
              <pc:sldLayoutMk cId="2833085107" sldId="2147483652"/>
              <ac:picMk id="7" creationId="{58FDCF1A-EE0A-7972-79D2-D9A505529E80}"/>
            </ac:picMkLst>
          </pc:picChg>
          <pc:picChg chg="add mod modCrop">
            <ac:chgData name="Priya Gupta" userId="f4bd194d-999e-4d2b-904a-99397fd54d51" providerId="ADAL" clId="{BD65BF4F-83FB-4656-81B3-B393F8C39185}" dt="2022-11-14T14:35:31.351" v="292" actId="14100"/>
            <ac:picMkLst>
              <pc:docMk/>
              <pc:sldMasterMk cId="4013608101" sldId="2147483648"/>
              <pc:sldLayoutMk cId="2833085107" sldId="2147483652"/>
              <ac:picMk id="9" creationId="{EEDCB92F-AB4C-71F3-3099-958BCDD394A7}"/>
            </ac:picMkLst>
          </pc:picChg>
        </pc:sldLayoutChg>
        <pc:sldLayoutChg chg="addSp delSp modSp mod">
          <pc:chgData name="Priya Gupta" userId="f4bd194d-999e-4d2b-904a-99397fd54d51" providerId="ADAL" clId="{BD65BF4F-83FB-4656-81B3-B393F8C39185}" dt="2022-11-27T12:09:18.860" v="1728" actId="1076"/>
          <pc:sldLayoutMkLst>
            <pc:docMk/>
            <pc:sldMasterMk cId="4013608101" sldId="2147483648"/>
            <pc:sldLayoutMk cId="1019433218" sldId="2147483660"/>
          </pc:sldLayoutMkLst>
          <pc:spChg chg="add del">
            <ac:chgData name="Priya Gupta" userId="f4bd194d-999e-4d2b-904a-99397fd54d51" providerId="ADAL" clId="{BD65BF4F-83FB-4656-81B3-B393F8C39185}" dt="2022-11-14T14:25:02.049" v="196"/>
            <ac:spMkLst>
              <pc:docMk/>
              <pc:sldMasterMk cId="4013608101" sldId="2147483648"/>
              <pc:sldLayoutMk cId="1019433218" sldId="2147483660"/>
              <ac:spMk id="14" creationId="{63E00DFC-3329-48D8-04D4-9A3C0A32E5E9}"/>
            </ac:spMkLst>
          </pc:spChg>
          <pc:spChg chg="add del">
            <ac:chgData name="Priya Gupta" userId="f4bd194d-999e-4d2b-904a-99397fd54d51" providerId="ADAL" clId="{BD65BF4F-83FB-4656-81B3-B393F8C39185}" dt="2022-11-14T14:25:11.309" v="198"/>
            <ac:spMkLst>
              <pc:docMk/>
              <pc:sldMasterMk cId="4013608101" sldId="2147483648"/>
              <pc:sldLayoutMk cId="1019433218" sldId="2147483660"/>
              <ac:spMk id="15" creationId="{4F2DD75C-00FC-18E9-04EE-B6C1E49F17F6}"/>
            </ac:spMkLst>
          </pc:spChg>
          <pc:spChg chg="add mod">
            <ac:chgData name="Priya Gupta" userId="f4bd194d-999e-4d2b-904a-99397fd54d51" providerId="ADAL" clId="{BD65BF4F-83FB-4656-81B3-B393F8C39185}" dt="2022-11-27T12:07:57.532" v="1700" actId="1076"/>
            <ac:spMkLst>
              <pc:docMk/>
              <pc:sldMasterMk cId="4013608101" sldId="2147483648"/>
              <pc:sldLayoutMk cId="1019433218" sldId="2147483660"/>
              <ac:spMk id="16" creationId="{5B452A4E-6F0D-444E-981F-8FAD7BA915DB}"/>
            </ac:spMkLst>
          </pc:spChg>
          <pc:spChg chg="add del">
            <ac:chgData name="Priya Gupta" userId="f4bd194d-999e-4d2b-904a-99397fd54d51" providerId="ADAL" clId="{BD65BF4F-83FB-4656-81B3-B393F8C39185}" dt="2022-11-14T14:27:00.216" v="214"/>
            <ac:spMkLst>
              <pc:docMk/>
              <pc:sldMasterMk cId="4013608101" sldId="2147483648"/>
              <pc:sldLayoutMk cId="1019433218" sldId="2147483660"/>
              <ac:spMk id="18" creationId="{C52F709B-79B0-3F8E-D12C-EF4BB2EC7718}"/>
            </ac:spMkLst>
          </pc:spChg>
          <pc:spChg chg="mod">
            <ac:chgData name="Priya Gupta" userId="f4bd194d-999e-4d2b-904a-99397fd54d51" providerId="ADAL" clId="{BD65BF4F-83FB-4656-81B3-B393F8C39185}" dt="2022-11-27T12:07:57.532" v="1700" actId="1076"/>
            <ac:spMkLst>
              <pc:docMk/>
              <pc:sldMasterMk cId="4013608101" sldId="2147483648"/>
              <pc:sldLayoutMk cId="1019433218" sldId="2147483660"/>
              <ac:spMk id="20" creationId="{FFC5F69C-8008-62E9-D1CF-124DE4B7C030}"/>
            </ac:spMkLst>
          </pc:spChg>
          <pc:spChg chg="add mod">
            <ac:chgData name="Priya Gupta" userId="f4bd194d-999e-4d2b-904a-99397fd54d51" providerId="ADAL" clId="{BD65BF4F-83FB-4656-81B3-B393F8C39185}" dt="2022-11-27T12:07:57.532" v="1700" actId="1076"/>
            <ac:spMkLst>
              <pc:docMk/>
              <pc:sldMasterMk cId="4013608101" sldId="2147483648"/>
              <pc:sldLayoutMk cId="1019433218" sldId="2147483660"/>
              <ac:spMk id="23" creationId="{4703A7A8-CFE1-136A-40E9-0D1081ABE6AE}"/>
            </ac:spMkLst>
          </pc:spChg>
          <pc:spChg chg="add mod">
            <ac:chgData name="Priya Gupta" userId="f4bd194d-999e-4d2b-904a-99397fd54d51" providerId="ADAL" clId="{BD65BF4F-83FB-4656-81B3-B393F8C39185}" dt="2022-11-27T12:07:57.532" v="1700" actId="1076"/>
            <ac:spMkLst>
              <pc:docMk/>
              <pc:sldMasterMk cId="4013608101" sldId="2147483648"/>
              <pc:sldLayoutMk cId="1019433218" sldId="2147483660"/>
              <ac:spMk id="25" creationId="{9DE88D99-B095-9904-2521-25BD4210C176}"/>
            </ac:spMkLst>
          </pc:spChg>
          <pc:spChg chg="add mod">
            <ac:chgData name="Priya Gupta" userId="f4bd194d-999e-4d2b-904a-99397fd54d51" providerId="ADAL" clId="{BD65BF4F-83FB-4656-81B3-B393F8C39185}" dt="2022-11-27T12:07:57.532" v="1700" actId="1076"/>
            <ac:spMkLst>
              <pc:docMk/>
              <pc:sldMasterMk cId="4013608101" sldId="2147483648"/>
              <pc:sldLayoutMk cId="1019433218" sldId="2147483660"/>
              <ac:spMk id="26" creationId="{0E20EB45-EA81-DA40-7885-2246EA26B897}"/>
            </ac:spMkLst>
          </pc:spChg>
          <pc:spChg chg="add mod ord">
            <ac:chgData name="Priya Gupta" userId="f4bd194d-999e-4d2b-904a-99397fd54d51" providerId="ADAL" clId="{BD65BF4F-83FB-4656-81B3-B393F8C39185}" dt="2022-11-14T14:40:46.157" v="361" actId="171"/>
            <ac:spMkLst>
              <pc:docMk/>
              <pc:sldMasterMk cId="4013608101" sldId="2147483648"/>
              <pc:sldLayoutMk cId="1019433218" sldId="2147483660"/>
              <ac:spMk id="32" creationId="{6F6B7BEE-EEA1-E8EF-16D4-EA610FBA5E22}"/>
            </ac:spMkLst>
          </pc:spChg>
          <pc:spChg chg="mod">
            <ac:chgData name="Priya Gupta" userId="f4bd194d-999e-4d2b-904a-99397fd54d51" providerId="ADAL" clId="{BD65BF4F-83FB-4656-81B3-B393F8C39185}" dt="2022-11-14T14:57:39.429" v="486" actId="1037"/>
            <ac:spMkLst>
              <pc:docMk/>
              <pc:sldMasterMk cId="4013608101" sldId="2147483648"/>
              <pc:sldLayoutMk cId="1019433218" sldId="2147483660"/>
              <ac:spMk id="34" creationId="{99E7F9CE-9B97-D626-3998-2929F2994AF3}"/>
            </ac:spMkLst>
          </pc:spChg>
          <pc:grpChg chg="add mod">
            <ac:chgData name="Priya Gupta" userId="f4bd194d-999e-4d2b-904a-99397fd54d51" providerId="ADAL" clId="{BD65BF4F-83FB-4656-81B3-B393F8C39185}" dt="2022-11-27T12:09:18.860" v="1728" actId="1076"/>
            <ac:grpSpMkLst>
              <pc:docMk/>
              <pc:sldMasterMk cId="4013608101" sldId="2147483648"/>
              <pc:sldLayoutMk cId="1019433218" sldId="2147483660"/>
              <ac:grpSpMk id="5" creationId="{094D0900-1AA7-806D-7FCA-30F38A4A69CD}"/>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17" creationId="{10E0D2DB-A098-5AF0-3511-6460EFC5034B}"/>
            </ac:grpSpMkLst>
          </pc:grpChg>
          <pc:grpChg chg="add del mod">
            <ac:chgData name="Priya Gupta" userId="f4bd194d-999e-4d2b-904a-99397fd54d51" providerId="ADAL" clId="{BD65BF4F-83FB-4656-81B3-B393F8C39185}" dt="2022-11-14T14:27:16.520" v="218" actId="478"/>
            <ac:grpSpMkLst>
              <pc:docMk/>
              <pc:sldMasterMk cId="4013608101" sldId="2147483648"/>
              <pc:sldLayoutMk cId="1019433218" sldId="2147483660"/>
              <ac:grpSpMk id="19" creationId="{9635F0E3-D4CE-5463-FBF4-9589ABDCD3C0}"/>
            </ac:grpSpMkLst>
          </pc:grpChg>
          <pc:grpChg chg="add mod">
            <ac:chgData name="Priya Gupta" userId="f4bd194d-999e-4d2b-904a-99397fd54d51" providerId="ADAL" clId="{BD65BF4F-83FB-4656-81B3-B393F8C39185}" dt="2022-11-14T14:27:52.895" v="228" actId="164"/>
            <ac:grpSpMkLst>
              <pc:docMk/>
              <pc:sldMasterMk cId="4013608101" sldId="2147483648"/>
              <pc:sldLayoutMk cId="1019433218" sldId="2147483660"/>
              <ac:grpSpMk id="22" creationId="{B5369CBD-5845-4662-57B1-D27C319F1E85}"/>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24" creationId="{B90FB6A2-18A0-45D3-F03C-DA5AEB6F7559}"/>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29" creationId="{08EBCA13-21C5-BE44-C91E-5A9745CC0057}"/>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30" creationId="{7C875154-746C-BC0C-D182-7563B5A349CD}"/>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31" creationId="{3492F9D0-21AC-9F4E-0BB0-8404635C5309}"/>
            </ac:grpSpMkLst>
          </pc:grpChg>
          <pc:grpChg chg="add mod">
            <ac:chgData name="Priya Gupta" userId="f4bd194d-999e-4d2b-904a-99397fd54d51" providerId="ADAL" clId="{BD65BF4F-83FB-4656-81B3-B393F8C39185}" dt="2022-11-14T14:57:56.143" v="492" actId="1036"/>
            <ac:grpSpMkLst>
              <pc:docMk/>
              <pc:sldMasterMk cId="4013608101" sldId="2147483648"/>
              <pc:sldLayoutMk cId="1019433218" sldId="2147483660"/>
              <ac:grpSpMk id="33" creationId="{79B4669E-C59C-D575-1C4E-610D8F80ACFA}"/>
            </ac:grpSpMkLst>
          </pc:grpChg>
          <pc:picChg chg="add mod">
            <ac:chgData name="Priya Gupta" userId="f4bd194d-999e-4d2b-904a-99397fd54d51" providerId="ADAL" clId="{BD65BF4F-83FB-4656-81B3-B393F8C39185}" dt="2022-11-27T12:07:59.310" v="1701" actId="164"/>
            <ac:picMkLst>
              <pc:docMk/>
              <pc:sldMasterMk cId="4013608101" sldId="2147483648"/>
              <pc:sldLayoutMk cId="1019433218" sldId="2147483660"/>
              <ac:picMk id="3" creationId="{07F18DA8-76B8-710D-7F6A-2B7489B1CE57}"/>
            </ac:picMkLst>
          </pc:picChg>
          <pc:picChg chg="add del mod">
            <ac:chgData name="Priya Gupta" userId="f4bd194d-999e-4d2b-904a-99397fd54d51" providerId="ADAL" clId="{BD65BF4F-83FB-4656-81B3-B393F8C39185}" dt="2022-11-14T14:22:17.503" v="159" actId="478"/>
            <ac:picMkLst>
              <pc:docMk/>
              <pc:sldMasterMk cId="4013608101" sldId="2147483648"/>
              <pc:sldLayoutMk cId="1019433218" sldId="2147483660"/>
              <ac:picMk id="3" creationId="{2EFC7965-BEF5-0C49-D477-B55D40636D40}"/>
            </ac:picMkLst>
          </pc:picChg>
          <pc:picChg chg="add del mod">
            <ac:chgData name="Priya Gupta" userId="f4bd194d-999e-4d2b-904a-99397fd54d51" providerId="ADAL" clId="{BD65BF4F-83FB-4656-81B3-B393F8C39185}" dt="2022-11-17T17:36:38.129" v="915" actId="478"/>
            <ac:picMkLst>
              <pc:docMk/>
              <pc:sldMasterMk cId="4013608101" sldId="2147483648"/>
              <pc:sldLayoutMk cId="1019433218" sldId="2147483660"/>
              <ac:picMk id="3" creationId="{3B348BEB-0284-4E07-BEC7-6F5F725A0D89}"/>
            </ac:picMkLst>
          </pc:picChg>
          <pc:picChg chg="add del mod">
            <ac:chgData name="Priya Gupta" userId="f4bd194d-999e-4d2b-904a-99397fd54d51" providerId="ADAL" clId="{BD65BF4F-83FB-4656-81B3-B393F8C39185}" dt="2022-11-17T17:35:26.421" v="904" actId="478"/>
            <ac:picMkLst>
              <pc:docMk/>
              <pc:sldMasterMk cId="4013608101" sldId="2147483648"/>
              <pc:sldLayoutMk cId="1019433218" sldId="2147483660"/>
              <ac:picMk id="4" creationId="{EBC7B506-3AD6-D588-38A1-939706BCE011}"/>
            </ac:picMkLst>
          </pc:picChg>
          <pc:picChg chg="add del mod">
            <ac:chgData name="Priya Gupta" userId="f4bd194d-999e-4d2b-904a-99397fd54d51" providerId="ADAL" clId="{BD65BF4F-83FB-4656-81B3-B393F8C39185}" dt="2022-11-14T14:40:10.291" v="347" actId="478"/>
            <ac:picMkLst>
              <pc:docMk/>
              <pc:sldMasterMk cId="4013608101" sldId="2147483648"/>
              <pc:sldLayoutMk cId="1019433218" sldId="2147483660"/>
              <ac:picMk id="5" creationId="{0828AADD-F341-17BD-D2B5-DD6BEDAD7C48}"/>
            </ac:picMkLst>
          </pc:picChg>
          <pc:picChg chg="add mod">
            <ac:chgData name="Priya Gupta" userId="f4bd194d-999e-4d2b-904a-99397fd54d51" providerId="ADAL" clId="{BD65BF4F-83FB-4656-81B3-B393F8C39185}" dt="2022-11-27T12:07:59.310" v="1701" actId="164"/>
            <ac:picMkLst>
              <pc:docMk/>
              <pc:sldMasterMk cId="4013608101" sldId="2147483648"/>
              <pc:sldLayoutMk cId="1019433218" sldId="2147483660"/>
              <ac:picMk id="8" creationId="{A519DA10-700D-AFA7-0E0E-CC7170B45DF1}"/>
            </ac:picMkLst>
          </pc:picChg>
          <pc:picChg chg="add del mod">
            <ac:chgData name="Priya Gupta" userId="f4bd194d-999e-4d2b-904a-99397fd54d51" providerId="ADAL" clId="{BD65BF4F-83FB-4656-81B3-B393F8C39185}" dt="2022-11-14T14:23:46.396" v="178" actId="478"/>
            <ac:picMkLst>
              <pc:docMk/>
              <pc:sldMasterMk cId="4013608101" sldId="2147483648"/>
              <pc:sldLayoutMk cId="1019433218" sldId="2147483660"/>
              <ac:picMk id="10" creationId="{7388A8C8-F17F-D029-3902-66D688FBE62C}"/>
            </ac:picMkLst>
          </pc:picChg>
          <pc:picChg chg="add mod modCrop">
            <ac:chgData name="Priya Gupta" userId="f4bd194d-999e-4d2b-904a-99397fd54d51" providerId="ADAL" clId="{BD65BF4F-83FB-4656-81B3-B393F8C39185}" dt="2022-11-27T12:07:59.310" v="1701" actId="164"/>
            <ac:picMkLst>
              <pc:docMk/>
              <pc:sldMasterMk cId="4013608101" sldId="2147483648"/>
              <pc:sldLayoutMk cId="1019433218" sldId="2147483660"/>
              <ac:picMk id="12" creationId="{92F0191B-4112-ADA6-5684-C2D5BE1DE47A}"/>
            </ac:picMkLst>
          </pc:picChg>
          <pc:picChg chg="add del mod">
            <ac:chgData name="Priya Gupta" userId="f4bd194d-999e-4d2b-904a-99397fd54d51" providerId="ADAL" clId="{BD65BF4F-83FB-4656-81B3-B393F8C39185}" dt="2022-11-14T14:22:18.660" v="160" actId="478"/>
            <ac:picMkLst>
              <pc:docMk/>
              <pc:sldMasterMk cId="4013608101" sldId="2147483648"/>
              <pc:sldLayoutMk cId="1019433218" sldId="2147483660"/>
              <ac:picMk id="13" creationId="{8DB9C60D-8F4B-7950-AFDC-21CA6FD6066A}"/>
            </ac:picMkLst>
          </pc:picChg>
          <pc:picChg chg="del mod">
            <ac:chgData name="Priya Gupta" userId="f4bd194d-999e-4d2b-904a-99397fd54d51" providerId="ADAL" clId="{BD65BF4F-83FB-4656-81B3-B393F8C39185}" dt="2022-11-14T14:27:16.520" v="218" actId="478"/>
            <ac:picMkLst>
              <pc:docMk/>
              <pc:sldMasterMk cId="4013608101" sldId="2147483648"/>
              <pc:sldLayoutMk cId="1019433218" sldId="2147483660"/>
              <ac:picMk id="21" creationId="{52D0B6AB-C9F1-9500-933C-BFF32E8F40A5}"/>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28" creationId="{53068D2F-81F8-2665-A000-F97902477F72}"/>
            </ac:picMkLst>
          </pc:picChg>
          <pc:picChg chg="mod">
            <ac:chgData name="Priya Gupta" userId="f4bd194d-999e-4d2b-904a-99397fd54d51" providerId="ADAL" clId="{BD65BF4F-83FB-4656-81B3-B393F8C39185}" dt="2022-11-14T14:57:48.538" v="487" actId="14100"/>
            <ac:picMkLst>
              <pc:docMk/>
              <pc:sldMasterMk cId="4013608101" sldId="2147483648"/>
              <pc:sldLayoutMk cId="1019433218" sldId="2147483660"/>
              <ac:picMk id="35" creationId="{A50B0D34-CB98-A05C-29C4-8B94E4095A69}"/>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1030" creationId="{976135E8-04BF-AAA0-CC10-42EDB7B5AE21}"/>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1034" creationId="{BC41E603-C19C-0AF9-FB71-DD3ECFC00752}"/>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1036" creationId="{BB717E06-42E1-AF97-13D7-34B2EC318B7C}"/>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1038" creationId="{5A8C21B9-A49A-4FE5-8A9F-096BA5F6F67E}"/>
            </ac:picMkLst>
          </pc:picChg>
        </pc:sldLayoutChg>
        <pc:sldLayoutChg chg="addSp delSp modSp mod">
          <pc:chgData name="Priya Gupta" userId="f4bd194d-999e-4d2b-904a-99397fd54d51" providerId="ADAL" clId="{BD65BF4F-83FB-4656-81B3-B393F8C39185}" dt="2022-11-27T12:09:43.897" v="1735" actId="14100"/>
          <pc:sldLayoutMkLst>
            <pc:docMk/>
            <pc:sldMasterMk cId="4013608101" sldId="2147483648"/>
            <pc:sldLayoutMk cId="3180278036" sldId="2147483661"/>
          </pc:sldLayoutMkLst>
          <pc:spChg chg="mod">
            <ac:chgData name="Priya Gupta" userId="f4bd194d-999e-4d2b-904a-99397fd54d51" providerId="ADAL" clId="{BD65BF4F-83FB-4656-81B3-B393F8C39185}" dt="2022-11-27T12:08:28.293" v="1715"/>
            <ac:spMkLst>
              <pc:docMk/>
              <pc:sldMasterMk cId="4013608101" sldId="2147483648"/>
              <pc:sldLayoutMk cId="3180278036" sldId="2147483661"/>
              <ac:spMk id="15" creationId="{377514B2-88A4-CD78-09A6-0073310FC607}"/>
            </ac:spMkLst>
          </pc:spChg>
          <pc:spChg chg="mod">
            <ac:chgData name="Priya Gupta" userId="f4bd194d-999e-4d2b-904a-99397fd54d51" providerId="ADAL" clId="{BD65BF4F-83FB-4656-81B3-B393F8C39185}" dt="2022-11-27T12:08:20.733" v="1707" actId="1076"/>
            <ac:spMkLst>
              <pc:docMk/>
              <pc:sldMasterMk cId="4013608101" sldId="2147483648"/>
              <pc:sldLayoutMk cId="3180278036" sldId="2147483661"/>
              <ac:spMk id="16" creationId="{5B452A4E-6F0D-444E-981F-8FAD7BA915DB}"/>
            </ac:spMkLst>
          </pc:spChg>
          <pc:spChg chg="mod">
            <ac:chgData name="Priya Gupta" userId="f4bd194d-999e-4d2b-904a-99397fd54d51" providerId="ADAL" clId="{BD65BF4F-83FB-4656-81B3-B393F8C39185}" dt="2022-11-27T12:08:28.293" v="1715"/>
            <ac:spMkLst>
              <pc:docMk/>
              <pc:sldMasterMk cId="4013608101" sldId="2147483648"/>
              <pc:sldLayoutMk cId="3180278036" sldId="2147483661"/>
              <ac:spMk id="19" creationId="{367344AE-2916-4560-28AE-42E45611ABDF}"/>
            </ac:spMkLst>
          </pc:spChg>
          <pc:spChg chg="mod">
            <ac:chgData name="Priya Gupta" userId="f4bd194d-999e-4d2b-904a-99397fd54d51" providerId="ADAL" clId="{BD65BF4F-83FB-4656-81B3-B393F8C39185}" dt="2022-11-27T12:08:22.505" v="1709" actId="1076"/>
            <ac:spMkLst>
              <pc:docMk/>
              <pc:sldMasterMk cId="4013608101" sldId="2147483648"/>
              <pc:sldLayoutMk cId="3180278036" sldId="2147483661"/>
              <ac:spMk id="20" creationId="{FFC5F69C-8008-62E9-D1CF-124DE4B7C030}"/>
            </ac:spMkLst>
          </pc:spChg>
          <pc:spChg chg="mod">
            <ac:chgData name="Priya Gupta" userId="f4bd194d-999e-4d2b-904a-99397fd54d51" providerId="ADAL" clId="{BD65BF4F-83FB-4656-81B3-B393F8C39185}" dt="2022-11-27T12:08:28.293" v="1715"/>
            <ac:spMkLst>
              <pc:docMk/>
              <pc:sldMasterMk cId="4013608101" sldId="2147483648"/>
              <pc:sldLayoutMk cId="3180278036" sldId="2147483661"/>
              <ac:spMk id="22" creationId="{78AFD1BA-CFA0-9403-3DC8-81C46BC19359}"/>
            </ac:spMkLst>
          </pc:spChg>
          <pc:spChg chg="mod">
            <ac:chgData name="Priya Gupta" userId="f4bd194d-999e-4d2b-904a-99397fd54d51" providerId="ADAL" clId="{BD65BF4F-83FB-4656-81B3-B393F8C39185}" dt="2022-11-27T12:08:25.720" v="1712" actId="1076"/>
            <ac:spMkLst>
              <pc:docMk/>
              <pc:sldMasterMk cId="4013608101" sldId="2147483648"/>
              <pc:sldLayoutMk cId="3180278036" sldId="2147483661"/>
              <ac:spMk id="23" creationId="{4703A7A8-CFE1-136A-40E9-0D1081ABE6AE}"/>
            </ac:spMkLst>
          </pc:spChg>
          <pc:spChg chg="mod">
            <ac:chgData name="Priya Gupta" userId="f4bd194d-999e-4d2b-904a-99397fd54d51" providerId="ADAL" clId="{BD65BF4F-83FB-4656-81B3-B393F8C39185}" dt="2022-11-27T12:08:28.293" v="1715"/>
            <ac:spMkLst>
              <pc:docMk/>
              <pc:sldMasterMk cId="4013608101" sldId="2147483648"/>
              <pc:sldLayoutMk cId="3180278036" sldId="2147483661"/>
              <ac:spMk id="36" creationId="{F6D4D95B-CDEC-0F59-31D7-9ECD45C61F40}"/>
            </ac:spMkLst>
          </pc:spChg>
          <pc:spChg chg="mod">
            <ac:chgData name="Priya Gupta" userId="f4bd194d-999e-4d2b-904a-99397fd54d51" providerId="ADAL" clId="{BD65BF4F-83FB-4656-81B3-B393F8C39185}" dt="2022-11-27T12:08:28.293" v="1715"/>
            <ac:spMkLst>
              <pc:docMk/>
              <pc:sldMasterMk cId="4013608101" sldId="2147483648"/>
              <pc:sldLayoutMk cId="3180278036" sldId="2147483661"/>
              <ac:spMk id="38" creationId="{DFF99A48-BEFA-B47A-79C0-5D2CF1D3F025}"/>
            </ac:spMkLst>
          </pc:spChg>
          <pc:grpChg chg="add mod">
            <ac:chgData name="Priya Gupta" userId="f4bd194d-999e-4d2b-904a-99397fd54d51" providerId="ADAL" clId="{BD65BF4F-83FB-4656-81B3-B393F8C39185}" dt="2022-11-27T12:09:23.201" v="1729" actId="1076"/>
            <ac:grpSpMkLst>
              <pc:docMk/>
              <pc:sldMasterMk cId="4013608101" sldId="2147483648"/>
              <pc:sldLayoutMk cId="3180278036" sldId="2147483661"/>
              <ac:grpSpMk id="2" creationId="{4ED4EDAF-9E1E-A43A-0B6F-082F46F4EB29}"/>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7" creationId="{0F5C0071-5443-551B-A5D2-C5E1D3441FDE}"/>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9" creationId="{F3E83413-783F-870B-D12E-353CEC0A26FF}"/>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10" creationId="{42B59595-A203-7D48-003F-2CB6A84F39DA}"/>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11" creationId="{1E4FBE89-813A-2A77-8FB9-9D32C457ABBA}"/>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13" creationId="{B82ABE3E-7F6C-F2F8-EBAF-588FBEEC8C0A}"/>
            </ac:grpSpMkLst>
          </pc:grpChg>
          <pc:grpChg chg="del mod">
            <ac:chgData name="Priya Gupta" userId="f4bd194d-999e-4d2b-904a-99397fd54d51" providerId="ADAL" clId="{BD65BF4F-83FB-4656-81B3-B393F8C39185}" dt="2022-11-27T12:08:21.107" v="1708" actId="478"/>
            <ac:grpSpMkLst>
              <pc:docMk/>
              <pc:sldMasterMk cId="4013608101" sldId="2147483648"/>
              <pc:sldLayoutMk cId="3180278036" sldId="2147483661"/>
              <ac:grpSpMk id="17" creationId="{10E0D2DB-A098-5AF0-3511-6460EFC5034B}"/>
            </ac:grpSpMkLst>
          </pc:grpChg>
          <pc:grpChg chg="del mod">
            <ac:chgData name="Priya Gupta" userId="f4bd194d-999e-4d2b-904a-99397fd54d51" providerId="ADAL" clId="{BD65BF4F-83FB-4656-81B3-B393F8C39185}" dt="2022-11-27T12:08:22.850" v="1710" actId="478"/>
            <ac:grpSpMkLst>
              <pc:docMk/>
              <pc:sldMasterMk cId="4013608101" sldId="2147483648"/>
              <pc:sldLayoutMk cId="3180278036" sldId="2147483661"/>
              <ac:grpSpMk id="24" creationId="{B90FB6A2-18A0-45D3-F03C-DA5AEB6F7559}"/>
            </ac:grpSpMkLst>
          </pc:grpChg>
          <pc:grpChg chg="del mod">
            <ac:chgData name="Priya Gupta" userId="f4bd194d-999e-4d2b-904a-99397fd54d51" providerId="ADAL" clId="{BD65BF4F-83FB-4656-81B3-B393F8C39185}" dt="2022-11-27T12:08:17.682" v="1704" actId="478"/>
            <ac:grpSpMkLst>
              <pc:docMk/>
              <pc:sldMasterMk cId="4013608101" sldId="2147483648"/>
              <pc:sldLayoutMk cId="3180278036" sldId="2147483661"/>
              <ac:grpSpMk id="29" creationId="{08EBCA13-21C5-BE44-C91E-5A9745CC0057}"/>
            </ac:grpSpMkLst>
          </pc:grpChg>
          <pc:grpChg chg="del">
            <ac:chgData name="Priya Gupta" userId="f4bd194d-999e-4d2b-904a-99397fd54d51" providerId="ADAL" clId="{BD65BF4F-83FB-4656-81B3-B393F8C39185}" dt="2022-11-27T12:08:27.608" v="1714" actId="478"/>
            <ac:grpSpMkLst>
              <pc:docMk/>
              <pc:sldMasterMk cId="4013608101" sldId="2147483648"/>
              <pc:sldLayoutMk cId="3180278036" sldId="2147483661"/>
              <ac:grpSpMk id="30" creationId="{7C875154-746C-BC0C-D182-7563B5A349CD}"/>
            </ac:grpSpMkLst>
          </pc:grpChg>
          <pc:grpChg chg="del mod">
            <ac:chgData name="Priya Gupta" userId="f4bd194d-999e-4d2b-904a-99397fd54d51" providerId="ADAL" clId="{BD65BF4F-83FB-4656-81B3-B393F8C39185}" dt="2022-11-27T12:08:26.008" v="1713" actId="478"/>
            <ac:grpSpMkLst>
              <pc:docMk/>
              <pc:sldMasterMk cId="4013608101" sldId="2147483648"/>
              <pc:sldLayoutMk cId="3180278036" sldId="2147483661"/>
              <ac:grpSpMk id="31" creationId="{3492F9D0-21AC-9F4E-0BB0-8404635C5309}"/>
            </ac:grpSpMkLst>
          </pc:grpChg>
          <pc:picChg chg="add del mod">
            <ac:chgData name="Priya Gupta" userId="f4bd194d-999e-4d2b-904a-99397fd54d51" providerId="ADAL" clId="{BD65BF4F-83FB-4656-81B3-B393F8C39185}" dt="2022-11-27T12:09:32.670" v="1730" actId="1076"/>
            <ac:picMkLst>
              <pc:docMk/>
              <pc:sldMasterMk cId="4013608101" sldId="2147483648"/>
              <pc:sldLayoutMk cId="3180278036" sldId="2147483661"/>
              <ac:picMk id="3" creationId="{3B348BEB-0284-4E07-BEC7-6F5F725A0D89}"/>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4" creationId="{11F5B10B-DF6E-F60F-C54C-DB92BFE81560}"/>
            </ac:picMkLst>
          </pc:picChg>
          <pc:picChg chg="del">
            <ac:chgData name="Priya Gupta" userId="f4bd194d-999e-4d2b-904a-99397fd54d51" providerId="ADAL" clId="{BD65BF4F-83FB-4656-81B3-B393F8C39185}" dt="2022-11-17T18:01:43.283" v="940" actId="478"/>
            <ac:picMkLst>
              <pc:docMk/>
              <pc:sldMasterMk cId="4013608101" sldId="2147483648"/>
              <pc:sldLayoutMk cId="3180278036" sldId="2147483661"/>
              <ac:picMk id="4" creationId="{EBC7B506-3AD6-D588-38A1-939706BCE011}"/>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5" creationId="{108AE8D9-2887-D1A3-F147-E658F568BDE2}"/>
            </ac:picMkLst>
          </pc:picChg>
          <pc:picChg chg="del">
            <ac:chgData name="Priya Gupta" userId="f4bd194d-999e-4d2b-904a-99397fd54d51" providerId="ADAL" clId="{BD65BF4F-83FB-4656-81B3-B393F8C39185}" dt="2022-11-27T12:08:24.555" v="1711" actId="478"/>
            <ac:picMkLst>
              <pc:docMk/>
              <pc:sldMasterMk cId="4013608101" sldId="2147483648"/>
              <pc:sldLayoutMk cId="3180278036" sldId="2147483661"/>
              <ac:picMk id="8" creationId="{A519DA10-700D-AFA7-0E0E-CC7170B45DF1}"/>
            </ac:picMkLst>
          </pc:picChg>
          <pc:picChg chg="del mod">
            <ac:chgData name="Priya Gupta" userId="f4bd194d-999e-4d2b-904a-99397fd54d51" providerId="ADAL" clId="{BD65BF4F-83FB-4656-81B3-B393F8C39185}" dt="2022-11-27T12:08:19.386" v="1706" actId="478"/>
            <ac:picMkLst>
              <pc:docMk/>
              <pc:sldMasterMk cId="4013608101" sldId="2147483648"/>
              <pc:sldLayoutMk cId="3180278036" sldId="2147483661"/>
              <ac:picMk id="12" creationId="{92F0191B-4112-ADA6-5684-C2D5BE1DE47A}"/>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14" creationId="{5952B2F9-1A4B-1176-C31E-98F24D28BD68}"/>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18" creationId="{DAC40EE2-8392-1F18-7906-1DB8568F91C9}"/>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21" creationId="{8332ECD4-AB2B-FCF3-3D7B-E0BFA4B37237}"/>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27" creationId="{01B31B36-29CE-6D17-C0B0-14D234F36B66}"/>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37" creationId="{A1EF7B10-7135-2010-CCBE-79DC29D95746}"/>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39" creationId="{ACFBB3EC-0DB0-B73A-0D0F-4B58F13FB88F}"/>
            </ac:picMkLst>
          </pc:picChg>
          <pc:picChg chg="add mod">
            <ac:chgData name="Priya Gupta" userId="f4bd194d-999e-4d2b-904a-99397fd54d51" providerId="ADAL" clId="{BD65BF4F-83FB-4656-81B3-B393F8C39185}" dt="2022-11-27T12:09:43.897" v="1735" actId="14100"/>
            <ac:picMkLst>
              <pc:docMk/>
              <pc:sldMasterMk cId="4013608101" sldId="2147483648"/>
              <pc:sldLayoutMk cId="3180278036" sldId="2147483661"/>
              <ac:picMk id="40" creationId="{5675ECDD-9112-A6A4-409C-5D26EDA804B6}"/>
            </ac:picMkLst>
          </pc:picChg>
          <pc:picChg chg="mod">
            <ac:chgData name="Priya Gupta" userId="f4bd194d-999e-4d2b-904a-99397fd54d51" providerId="ADAL" clId="{BD65BF4F-83FB-4656-81B3-B393F8C39185}" dt="2022-11-27T12:08:20.733" v="1707" actId="1076"/>
            <ac:picMkLst>
              <pc:docMk/>
              <pc:sldMasterMk cId="4013608101" sldId="2147483648"/>
              <pc:sldLayoutMk cId="3180278036" sldId="2147483661"/>
              <ac:picMk id="1030" creationId="{976135E8-04BF-AAA0-CC10-42EDB7B5AE21}"/>
            </ac:picMkLst>
          </pc:picChg>
          <pc:picChg chg="mod">
            <ac:chgData name="Priya Gupta" userId="f4bd194d-999e-4d2b-904a-99397fd54d51" providerId="ADAL" clId="{BD65BF4F-83FB-4656-81B3-B393F8C39185}" dt="2022-11-27T12:08:22.505" v="1709" actId="1076"/>
            <ac:picMkLst>
              <pc:docMk/>
              <pc:sldMasterMk cId="4013608101" sldId="2147483648"/>
              <pc:sldLayoutMk cId="3180278036" sldId="2147483661"/>
              <ac:picMk id="1034" creationId="{BC41E603-C19C-0AF9-FB71-DD3ECFC00752}"/>
            </ac:picMkLst>
          </pc:picChg>
          <pc:picChg chg="mod">
            <ac:chgData name="Priya Gupta" userId="f4bd194d-999e-4d2b-904a-99397fd54d51" providerId="ADAL" clId="{BD65BF4F-83FB-4656-81B3-B393F8C39185}" dt="2022-11-27T12:08:25.720" v="1712" actId="1076"/>
            <ac:picMkLst>
              <pc:docMk/>
              <pc:sldMasterMk cId="4013608101" sldId="2147483648"/>
              <pc:sldLayoutMk cId="3180278036" sldId="2147483661"/>
              <ac:picMk id="1036" creationId="{BB717E06-42E1-AF97-13D7-34B2EC318B7C}"/>
            </ac:picMkLst>
          </pc:picChg>
        </pc:sldLayoutChg>
        <pc:sldLayoutChg chg="addSp delSp modSp new del mod">
          <pc:chgData name="Priya Gupta" userId="f4bd194d-999e-4d2b-904a-99397fd54d51" providerId="ADAL" clId="{BD65BF4F-83FB-4656-81B3-B393F8C39185}" dt="2022-11-17T18:01:35.006" v="937" actId="11236"/>
          <pc:sldLayoutMkLst>
            <pc:docMk/>
            <pc:sldMasterMk cId="4013608101" sldId="2147483648"/>
            <pc:sldLayoutMk cId="998110119" sldId="2147483662"/>
          </pc:sldLayoutMkLst>
          <pc:spChg chg="add del">
            <ac:chgData name="Priya Gupta" userId="f4bd194d-999e-4d2b-904a-99397fd54d51" providerId="ADAL" clId="{BD65BF4F-83FB-4656-81B3-B393F8C39185}" dt="2022-11-17T18:01:33.836" v="935" actId="478"/>
            <ac:spMkLst>
              <pc:docMk/>
              <pc:sldMasterMk cId="4013608101" sldId="2147483648"/>
              <pc:sldLayoutMk cId="998110119" sldId="2147483662"/>
              <ac:spMk id="2" creationId="{AC600EB8-F72B-868D-DFCB-E93D5BF76BFC}"/>
            </ac:spMkLst>
          </pc:spChg>
          <pc:picChg chg="add del mod">
            <ac:chgData name="Priya Gupta" userId="f4bd194d-999e-4d2b-904a-99397fd54d51" providerId="ADAL" clId="{BD65BF4F-83FB-4656-81B3-B393F8C39185}" dt="2022-11-17T18:00:29.583" v="934"/>
            <ac:picMkLst>
              <pc:docMk/>
              <pc:sldMasterMk cId="4013608101" sldId="2147483648"/>
              <pc:sldLayoutMk cId="998110119" sldId="2147483662"/>
              <ac:picMk id="3" creationId="{0263D5FC-171F-66E6-CC1F-6F8773DEEB1F}"/>
            </ac:picMkLst>
          </pc:picChg>
        </pc:sldLayoutChg>
        <pc:sldLayoutChg chg="new del mod">
          <pc:chgData name="Priya Gupta" userId="f4bd194d-999e-4d2b-904a-99397fd54d51" providerId="ADAL" clId="{BD65BF4F-83FB-4656-81B3-B393F8C39185}" dt="2022-11-17T18:00:09.946" v="929" actId="11236"/>
          <pc:sldLayoutMkLst>
            <pc:docMk/>
            <pc:sldMasterMk cId="4013608101" sldId="2147483648"/>
            <pc:sldLayoutMk cId="4247293163" sldId="2147483662"/>
          </pc:sldLayoutMkLst>
        </pc:sldLayoutChg>
      </pc:sldMasterChg>
    </pc:docChg>
  </pc:docChgLst>
  <pc:docChgLst>
    <pc:chgData name="Priya Gupta" userId="f4bd194d-999e-4d2b-904a-99397fd54d51" providerId="ADAL" clId="{BF87008E-C2A2-43D1-9CD2-7AEF8E7146EE}"/>
    <pc:docChg chg="undo redo custSel addSld delSld modSld sldOrd modMainMaster">
      <pc:chgData name="Priya Gupta" userId="f4bd194d-999e-4d2b-904a-99397fd54d51" providerId="ADAL" clId="{BF87008E-C2A2-43D1-9CD2-7AEF8E7146EE}" dt="2022-10-20T17:44:19.860" v="1770" actId="12788"/>
      <pc:docMkLst>
        <pc:docMk/>
      </pc:docMkLst>
      <pc:sldChg chg="addSp delSp modSp mod">
        <pc:chgData name="Priya Gupta" userId="f4bd194d-999e-4d2b-904a-99397fd54d51" providerId="ADAL" clId="{BF87008E-C2A2-43D1-9CD2-7AEF8E7146EE}" dt="2022-10-20T17:27:01.331" v="1435" actId="21"/>
        <pc:sldMkLst>
          <pc:docMk/>
          <pc:sldMk cId="479669287" sldId="256"/>
        </pc:sldMkLst>
        <pc:spChg chg="add del">
          <ac:chgData name="Priya Gupta" userId="f4bd194d-999e-4d2b-904a-99397fd54d51" providerId="ADAL" clId="{BF87008E-C2A2-43D1-9CD2-7AEF8E7146EE}" dt="2022-10-20T16:56:21.078" v="1096" actId="21"/>
          <ac:spMkLst>
            <pc:docMk/>
            <pc:sldMk cId="479669287" sldId="256"/>
            <ac:spMk id="2" creationId="{6DF9F455-A15C-84B1-770D-1F2C12C9CCA4}"/>
          </ac:spMkLst>
        </pc:spChg>
        <pc:spChg chg="mod">
          <ac:chgData name="Priya Gupta" userId="f4bd194d-999e-4d2b-904a-99397fd54d51" providerId="ADAL" clId="{BF87008E-C2A2-43D1-9CD2-7AEF8E7146EE}" dt="2022-10-14T14:23:02.431" v="547" actId="207"/>
          <ac:spMkLst>
            <pc:docMk/>
            <pc:sldMk cId="479669287" sldId="256"/>
            <ac:spMk id="4" creationId="{57936D1E-B17D-43E9-843F-858602D423CB}"/>
          </ac:spMkLst>
        </pc:spChg>
        <pc:spChg chg="mod">
          <ac:chgData name="Priya Gupta" userId="f4bd194d-999e-4d2b-904a-99397fd54d51" providerId="ADAL" clId="{BF87008E-C2A2-43D1-9CD2-7AEF8E7146EE}" dt="2022-10-14T20:04:03.061" v="878" actId="20577"/>
          <ac:spMkLst>
            <pc:docMk/>
            <pc:sldMk cId="479669287" sldId="256"/>
            <ac:spMk id="5" creationId="{111446FC-450A-4423-8780-8A5750DE5DEA}"/>
          </ac:spMkLst>
        </pc:spChg>
        <pc:spChg chg="mod">
          <ac:chgData name="Priya Gupta" userId="f4bd194d-999e-4d2b-904a-99397fd54d51" providerId="ADAL" clId="{BF87008E-C2A2-43D1-9CD2-7AEF8E7146EE}" dt="2022-10-14T14:24:04.879" v="551" actId="207"/>
          <ac:spMkLst>
            <pc:docMk/>
            <pc:sldMk cId="479669287" sldId="256"/>
            <ac:spMk id="6" creationId="{5F205152-0CD7-4005-934A-F0F36D28118B}"/>
          </ac:spMkLst>
        </pc:spChg>
        <pc:spChg chg="mod">
          <ac:chgData name="Priya Gupta" userId="f4bd194d-999e-4d2b-904a-99397fd54d51" providerId="ADAL" clId="{BF87008E-C2A2-43D1-9CD2-7AEF8E7146EE}" dt="2022-10-14T14:28:19.323" v="577" actId="20577"/>
          <ac:spMkLst>
            <pc:docMk/>
            <pc:sldMk cId="479669287" sldId="256"/>
            <ac:spMk id="7" creationId="{83EE7D64-4799-4BA2-A339-765E9C254512}"/>
          </ac:spMkLst>
        </pc:spChg>
        <pc:spChg chg="del">
          <ac:chgData name="Priya Gupta" userId="f4bd194d-999e-4d2b-904a-99397fd54d51" providerId="ADAL" clId="{BF87008E-C2A2-43D1-9CD2-7AEF8E7146EE}" dt="2022-10-14T14:26:10.731" v="563" actId="478"/>
          <ac:spMkLst>
            <pc:docMk/>
            <pc:sldMk cId="479669287" sldId="256"/>
            <ac:spMk id="8" creationId="{67ACFE68-D267-4C99-92ED-ED2065E81387}"/>
          </ac:spMkLst>
        </pc:spChg>
        <pc:spChg chg="mod">
          <ac:chgData name="Priya Gupta" userId="f4bd194d-999e-4d2b-904a-99397fd54d51" providerId="ADAL" clId="{BF87008E-C2A2-43D1-9CD2-7AEF8E7146EE}" dt="2022-10-14T14:41:57.947" v="685" actId="1076"/>
          <ac:spMkLst>
            <pc:docMk/>
            <pc:sldMk cId="479669287" sldId="256"/>
            <ac:spMk id="9" creationId="{908FCF4E-92F6-45A4-A1EB-3AB822A77E3A}"/>
          </ac:spMkLst>
        </pc:spChg>
        <pc:spChg chg="mod">
          <ac:chgData name="Priya Gupta" userId="f4bd194d-999e-4d2b-904a-99397fd54d51" providerId="ADAL" clId="{BF87008E-C2A2-43D1-9CD2-7AEF8E7146EE}" dt="2022-10-14T14:48:51.507" v="800" actId="113"/>
          <ac:spMkLst>
            <pc:docMk/>
            <pc:sldMk cId="479669287" sldId="256"/>
            <ac:spMk id="13" creationId="{D21AF2E3-ED8E-4DC0-AEA2-862179D634A2}"/>
          </ac:spMkLst>
        </pc:spChg>
        <pc:spChg chg="del mod">
          <ac:chgData name="Priya Gupta" userId="f4bd194d-999e-4d2b-904a-99397fd54d51" providerId="ADAL" clId="{BF87008E-C2A2-43D1-9CD2-7AEF8E7146EE}" dt="2022-10-14T14:25:59.816" v="561" actId="478"/>
          <ac:spMkLst>
            <pc:docMk/>
            <pc:sldMk cId="479669287" sldId="256"/>
            <ac:spMk id="15" creationId="{793F5B8B-BEDB-084B-996C-9227E8729005}"/>
          </ac:spMkLst>
        </pc:spChg>
        <pc:spChg chg="del">
          <ac:chgData name="Priya Gupta" userId="f4bd194d-999e-4d2b-904a-99397fd54d51" providerId="ADAL" clId="{BF87008E-C2A2-43D1-9CD2-7AEF8E7146EE}" dt="2022-10-14T14:26:03.153" v="562" actId="478"/>
          <ac:spMkLst>
            <pc:docMk/>
            <pc:sldMk cId="479669287" sldId="256"/>
            <ac:spMk id="24" creationId="{7F6513E4-2309-2849-946C-BB524BEA21E3}"/>
          </ac:spMkLst>
        </pc:spChg>
        <pc:spChg chg="mod">
          <ac:chgData name="Priya Gupta" userId="f4bd194d-999e-4d2b-904a-99397fd54d51" providerId="ADAL" clId="{BF87008E-C2A2-43D1-9CD2-7AEF8E7146EE}" dt="2022-10-14T14:48:58.562" v="802" actId="113"/>
          <ac:spMkLst>
            <pc:docMk/>
            <pc:sldMk cId="479669287" sldId="256"/>
            <ac:spMk id="32" creationId="{99BCFB33-105C-41E5-B20E-057E092DE748}"/>
          </ac:spMkLst>
        </pc:spChg>
        <pc:spChg chg="mod">
          <ac:chgData name="Priya Gupta" userId="f4bd194d-999e-4d2b-904a-99397fd54d51" providerId="ADAL" clId="{BF87008E-C2A2-43D1-9CD2-7AEF8E7146EE}" dt="2022-10-14T14:49:05.843" v="805" actId="14100"/>
          <ac:spMkLst>
            <pc:docMk/>
            <pc:sldMk cId="479669287" sldId="256"/>
            <ac:spMk id="33" creationId="{43C10844-4A7B-4D75-B62D-324F70830DA3}"/>
          </ac:spMkLst>
        </pc:spChg>
        <pc:spChg chg="del">
          <ac:chgData name="Priya Gupta" userId="f4bd194d-999e-4d2b-904a-99397fd54d51" providerId="ADAL" clId="{BF87008E-C2A2-43D1-9CD2-7AEF8E7146EE}" dt="2022-10-14T13:56:18.729" v="216" actId="478"/>
          <ac:spMkLst>
            <pc:docMk/>
            <pc:sldMk cId="479669287" sldId="256"/>
            <ac:spMk id="36" creationId="{998503F6-35FC-4199-8C51-5B81AB577315}"/>
          </ac:spMkLst>
        </pc:spChg>
        <pc:spChg chg="del">
          <ac:chgData name="Priya Gupta" userId="f4bd194d-999e-4d2b-904a-99397fd54d51" providerId="ADAL" clId="{BF87008E-C2A2-43D1-9CD2-7AEF8E7146EE}" dt="2022-10-14T13:56:23.072" v="217" actId="478"/>
          <ac:spMkLst>
            <pc:docMk/>
            <pc:sldMk cId="479669287" sldId="256"/>
            <ac:spMk id="37" creationId="{2902E828-F3EA-40E6-B541-9A28AC112E92}"/>
          </ac:spMkLst>
        </pc:spChg>
        <pc:grpChg chg="mod">
          <ac:chgData name="Priya Gupta" userId="f4bd194d-999e-4d2b-904a-99397fd54d51" providerId="ADAL" clId="{BF87008E-C2A2-43D1-9CD2-7AEF8E7146EE}" dt="2022-10-14T14:41:57.947" v="685" actId="1076"/>
          <ac:grpSpMkLst>
            <pc:docMk/>
            <pc:sldMk cId="479669287" sldId="256"/>
            <ac:grpSpMk id="11" creationId="{2213681C-0281-4FE4-869E-C36741AF860B}"/>
          </ac:grpSpMkLst>
        </pc:grpChg>
        <pc:grpChg chg="mod">
          <ac:chgData name="Priya Gupta" userId="f4bd194d-999e-4d2b-904a-99397fd54d51" providerId="ADAL" clId="{BF87008E-C2A2-43D1-9CD2-7AEF8E7146EE}" dt="2022-10-14T14:41:57.947" v="685" actId="1076"/>
          <ac:grpSpMkLst>
            <pc:docMk/>
            <pc:sldMk cId="479669287" sldId="256"/>
            <ac:grpSpMk id="21" creationId="{6B100411-6331-4B10-878B-6107B7BA4EE3}"/>
          </ac:grpSpMkLst>
        </pc:grpChg>
        <pc:grpChg chg="add del mod">
          <ac:chgData name="Priya Gupta" userId="f4bd194d-999e-4d2b-904a-99397fd54d51" providerId="ADAL" clId="{BF87008E-C2A2-43D1-9CD2-7AEF8E7146EE}" dt="2022-10-14T14:40:20.386" v="675" actId="478"/>
          <ac:grpSpMkLst>
            <pc:docMk/>
            <pc:sldMk cId="479669287" sldId="256"/>
            <ac:grpSpMk id="22" creationId="{11F99E90-5D77-C54F-8D9D-CC5710273513}"/>
          </ac:grpSpMkLst>
        </pc:grpChg>
        <pc:picChg chg="add del mod topLvl">
          <ac:chgData name="Priya Gupta" userId="f4bd194d-999e-4d2b-904a-99397fd54d51" providerId="ADAL" clId="{BF87008E-C2A2-43D1-9CD2-7AEF8E7146EE}" dt="2022-10-14T14:40:20.386" v="675" actId="478"/>
          <ac:picMkLst>
            <pc:docMk/>
            <pc:sldMk cId="479669287" sldId="256"/>
            <ac:picMk id="3" creationId="{44255767-1BE5-194B-A761-7943102EE0B1}"/>
          </ac:picMkLst>
        </pc:picChg>
        <pc:picChg chg="add del mod">
          <ac:chgData name="Priya Gupta" userId="f4bd194d-999e-4d2b-904a-99397fd54d51" providerId="ADAL" clId="{BF87008E-C2A2-43D1-9CD2-7AEF8E7146EE}" dt="2022-10-20T17:27:01.331" v="1435" actId="21"/>
          <ac:picMkLst>
            <pc:docMk/>
            <pc:sldMk cId="479669287" sldId="256"/>
            <ac:picMk id="3" creationId="{8E942E07-90D0-E64C-1C8A-76C30A63EF38}"/>
          </ac:picMkLst>
        </pc:picChg>
        <pc:picChg chg="mod topLvl">
          <ac:chgData name="Priya Gupta" userId="f4bd194d-999e-4d2b-904a-99397fd54d51" providerId="ADAL" clId="{BF87008E-C2A2-43D1-9CD2-7AEF8E7146EE}" dt="2022-10-14T14:40:20.386" v="675" actId="478"/>
          <ac:picMkLst>
            <pc:docMk/>
            <pc:sldMk cId="479669287" sldId="256"/>
            <ac:picMk id="12" creationId="{B26F7B82-BD9E-43DA-AD27-11A684E4A561}"/>
          </ac:picMkLst>
        </pc:picChg>
        <pc:picChg chg="mod">
          <ac:chgData name="Priya Gupta" userId="f4bd194d-999e-4d2b-904a-99397fd54d51" providerId="ADAL" clId="{BF87008E-C2A2-43D1-9CD2-7AEF8E7146EE}" dt="2022-10-14T14:41:57.947" v="685" actId="1076"/>
          <ac:picMkLst>
            <pc:docMk/>
            <pc:sldMk cId="479669287" sldId="256"/>
            <ac:picMk id="25" creationId="{052C29AF-5D24-4A13-9E33-8EC0F481043C}"/>
          </ac:picMkLst>
        </pc:picChg>
        <pc:picChg chg="mod">
          <ac:chgData name="Priya Gupta" userId="f4bd194d-999e-4d2b-904a-99397fd54d51" providerId="ADAL" clId="{BF87008E-C2A2-43D1-9CD2-7AEF8E7146EE}" dt="2022-10-14T14:41:57.947" v="685" actId="1076"/>
          <ac:picMkLst>
            <pc:docMk/>
            <pc:sldMk cId="479669287" sldId="256"/>
            <ac:picMk id="1030" creationId="{30C8C918-E0A6-4F13-941A-C483F1AD82E8}"/>
          </ac:picMkLst>
        </pc:picChg>
        <pc:picChg chg="add del">
          <ac:chgData name="Priya Gupta" userId="f4bd194d-999e-4d2b-904a-99397fd54d51" providerId="ADAL" clId="{BF87008E-C2A2-43D1-9CD2-7AEF8E7146EE}" dt="2022-10-14T14:40:33.206" v="677"/>
          <ac:picMkLst>
            <pc:docMk/>
            <pc:sldMk cId="479669287" sldId="256"/>
            <ac:picMk id="6146" creationId="{33A377A4-CAD4-FBF0-6383-46F5A25B7630}"/>
          </ac:picMkLst>
        </pc:picChg>
        <pc:picChg chg="add mod">
          <ac:chgData name="Priya Gupta" userId="f4bd194d-999e-4d2b-904a-99397fd54d51" providerId="ADAL" clId="{BF87008E-C2A2-43D1-9CD2-7AEF8E7146EE}" dt="2022-10-14T14:45:44.717" v="769" actId="1038"/>
          <ac:picMkLst>
            <pc:docMk/>
            <pc:sldMk cId="479669287" sldId="256"/>
            <ac:picMk id="6148" creationId="{A93C93E0-4B78-F15A-34C9-D1846AC297DA}"/>
          </ac:picMkLst>
        </pc:picChg>
        <pc:picChg chg="add mod">
          <ac:chgData name="Priya Gupta" userId="f4bd194d-999e-4d2b-904a-99397fd54d51" providerId="ADAL" clId="{BF87008E-C2A2-43D1-9CD2-7AEF8E7146EE}" dt="2022-10-14T14:45:33.786" v="764" actId="14100"/>
          <ac:picMkLst>
            <pc:docMk/>
            <pc:sldMk cId="479669287" sldId="256"/>
            <ac:picMk id="6150" creationId="{C23F5BEC-33E8-3DF2-7E53-1D94E39CD8A4}"/>
          </ac:picMkLst>
        </pc:picChg>
        <pc:picChg chg="add mod">
          <ac:chgData name="Priya Gupta" userId="f4bd194d-999e-4d2b-904a-99397fd54d51" providerId="ADAL" clId="{BF87008E-C2A2-43D1-9CD2-7AEF8E7146EE}" dt="2022-10-14T14:44:13.474" v="718" actId="14100"/>
          <ac:picMkLst>
            <pc:docMk/>
            <pc:sldMk cId="479669287" sldId="256"/>
            <ac:picMk id="6152" creationId="{4740287E-1F70-A28D-556F-60EAFD22BE99}"/>
          </ac:picMkLst>
        </pc:picChg>
      </pc:sldChg>
      <pc:sldChg chg="addSp delSp modSp mod ord modAnim">
        <pc:chgData name="Priya Gupta" userId="f4bd194d-999e-4d2b-904a-99397fd54d51" providerId="ADAL" clId="{BF87008E-C2A2-43D1-9CD2-7AEF8E7146EE}" dt="2022-10-20T17:35:01.951" v="1578" actId="1036"/>
        <pc:sldMkLst>
          <pc:docMk/>
          <pc:sldMk cId="3996964707" sldId="258"/>
        </pc:sldMkLst>
        <pc:spChg chg="del mod">
          <ac:chgData name="Priya Gupta" userId="f4bd194d-999e-4d2b-904a-99397fd54d51" providerId="ADAL" clId="{BF87008E-C2A2-43D1-9CD2-7AEF8E7146EE}" dt="2022-10-20T16:33:42.924" v="924" actId="478"/>
          <ac:spMkLst>
            <pc:docMk/>
            <pc:sldMk cId="3996964707" sldId="258"/>
            <ac:spMk id="2" creationId="{7D91623E-66BD-4027-A4B1-3159A652F61E}"/>
          </ac:spMkLst>
        </pc:spChg>
        <pc:spChg chg="del">
          <ac:chgData name="Priya Gupta" userId="f4bd194d-999e-4d2b-904a-99397fd54d51" providerId="ADAL" clId="{BF87008E-C2A2-43D1-9CD2-7AEF8E7146EE}" dt="2022-10-20T16:33:44.629" v="925" actId="478"/>
          <ac:spMkLst>
            <pc:docMk/>
            <pc:sldMk cId="3996964707" sldId="258"/>
            <ac:spMk id="3" creationId="{01C971D5-7A4E-4B64-8DB8-BCDA681452DB}"/>
          </ac:spMkLst>
        </pc:spChg>
        <pc:spChg chg="add del">
          <ac:chgData name="Priya Gupta" userId="f4bd194d-999e-4d2b-904a-99397fd54d51" providerId="ADAL" clId="{BF87008E-C2A2-43D1-9CD2-7AEF8E7146EE}" dt="2022-10-20T16:34:03.802" v="927" actId="22"/>
          <ac:spMkLst>
            <pc:docMk/>
            <pc:sldMk cId="3996964707" sldId="258"/>
            <ac:spMk id="5" creationId="{0BD9300C-C3A4-A652-A452-877FA5165403}"/>
          </ac:spMkLst>
        </pc:spChg>
        <pc:spChg chg="add del mod">
          <ac:chgData name="Priya Gupta" userId="f4bd194d-999e-4d2b-904a-99397fd54d51" providerId="ADAL" clId="{BF87008E-C2A2-43D1-9CD2-7AEF8E7146EE}" dt="2022-10-20T16:35:27.161" v="931"/>
          <ac:spMkLst>
            <pc:docMk/>
            <pc:sldMk cId="3996964707" sldId="258"/>
            <ac:spMk id="6" creationId="{07AEF385-D99A-7B15-1AEC-94605DAE428F}"/>
          </ac:spMkLst>
        </pc:spChg>
        <pc:spChg chg="add del">
          <ac:chgData name="Priya Gupta" userId="f4bd194d-999e-4d2b-904a-99397fd54d51" providerId="ADAL" clId="{BF87008E-C2A2-43D1-9CD2-7AEF8E7146EE}" dt="2022-10-20T16:35:33.889" v="933"/>
          <ac:spMkLst>
            <pc:docMk/>
            <pc:sldMk cId="3996964707" sldId="258"/>
            <ac:spMk id="7" creationId="{6D83877F-9C8E-E794-F37E-D2FC623F62B4}"/>
          </ac:spMkLst>
        </pc:spChg>
        <pc:spChg chg="add mod">
          <ac:chgData name="Priya Gupta" userId="f4bd194d-999e-4d2b-904a-99397fd54d51" providerId="ADAL" clId="{BF87008E-C2A2-43D1-9CD2-7AEF8E7146EE}" dt="2022-10-20T17:34:53.350" v="1544" actId="1035"/>
          <ac:spMkLst>
            <pc:docMk/>
            <pc:sldMk cId="3996964707" sldId="258"/>
            <ac:spMk id="9" creationId="{71B17EDD-B453-66BE-93B5-E97A736160F9}"/>
          </ac:spMkLst>
        </pc:spChg>
        <pc:spChg chg="add mod ord">
          <ac:chgData name="Priya Gupta" userId="f4bd194d-999e-4d2b-904a-99397fd54d51" providerId="ADAL" clId="{BF87008E-C2A2-43D1-9CD2-7AEF8E7146EE}" dt="2022-10-20T17:33:58.519" v="1524" actId="12788"/>
          <ac:spMkLst>
            <pc:docMk/>
            <pc:sldMk cId="3996964707" sldId="258"/>
            <ac:spMk id="11" creationId="{D61284D6-0D4C-7AE3-FF6A-064A8581B102}"/>
          </ac:spMkLst>
        </pc:spChg>
        <pc:spChg chg="add del mod">
          <ac:chgData name="Priya Gupta" userId="f4bd194d-999e-4d2b-904a-99397fd54d51" providerId="ADAL" clId="{BF87008E-C2A2-43D1-9CD2-7AEF8E7146EE}" dt="2022-10-20T16:47:24.763" v="999" actId="22"/>
          <ac:spMkLst>
            <pc:docMk/>
            <pc:sldMk cId="3996964707" sldId="258"/>
            <ac:spMk id="13" creationId="{EEF6E824-FF32-0AC7-3E40-D734ED68D007}"/>
          </ac:spMkLst>
        </pc:spChg>
        <pc:spChg chg="add del mod">
          <ac:chgData name="Priya Gupta" userId="f4bd194d-999e-4d2b-904a-99397fd54d51" providerId="ADAL" clId="{BF87008E-C2A2-43D1-9CD2-7AEF8E7146EE}" dt="2022-10-20T16:58:18.979" v="1133" actId="478"/>
          <ac:spMkLst>
            <pc:docMk/>
            <pc:sldMk cId="3996964707" sldId="258"/>
            <ac:spMk id="15" creationId="{42795806-3F75-94B1-152D-E63BEC46EC7B}"/>
          </ac:spMkLst>
        </pc:spChg>
        <pc:spChg chg="add mod ord">
          <ac:chgData name="Priya Gupta" userId="f4bd194d-999e-4d2b-904a-99397fd54d51" providerId="ADAL" clId="{BF87008E-C2A2-43D1-9CD2-7AEF8E7146EE}" dt="2022-10-20T17:34:25.140" v="1529" actId="1076"/>
          <ac:spMkLst>
            <pc:docMk/>
            <pc:sldMk cId="3996964707" sldId="258"/>
            <ac:spMk id="17" creationId="{AF1E39E4-661A-FB2E-4EAC-579EC1F5D276}"/>
          </ac:spMkLst>
        </pc:spChg>
        <pc:spChg chg="add del">
          <ac:chgData name="Priya Gupta" userId="f4bd194d-999e-4d2b-904a-99397fd54d51" providerId="ADAL" clId="{BF87008E-C2A2-43D1-9CD2-7AEF8E7146EE}" dt="2022-10-20T16:50:27.518" v="1049"/>
          <ac:spMkLst>
            <pc:docMk/>
            <pc:sldMk cId="3996964707" sldId="258"/>
            <ac:spMk id="18" creationId="{C28D1771-CA22-E0CE-1B8A-292B6FA495E3}"/>
          </ac:spMkLst>
        </pc:spChg>
        <pc:spChg chg="add del mod">
          <ac:chgData name="Priya Gupta" userId="f4bd194d-999e-4d2b-904a-99397fd54d51" providerId="ADAL" clId="{BF87008E-C2A2-43D1-9CD2-7AEF8E7146EE}" dt="2022-10-20T16:56:53.763" v="1115" actId="478"/>
          <ac:spMkLst>
            <pc:docMk/>
            <pc:sldMk cId="3996964707" sldId="258"/>
            <ac:spMk id="31" creationId="{1AEC6E8A-6FBE-88CE-1C06-CD7D5A3ACCE9}"/>
          </ac:spMkLst>
        </pc:spChg>
        <pc:spChg chg="add mod">
          <ac:chgData name="Priya Gupta" userId="f4bd194d-999e-4d2b-904a-99397fd54d51" providerId="ADAL" clId="{BF87008E-C2A2-43D1-9CD2-7AEF8E7146EE}" dt="2022-10-20T17:27:55.761" v="1453" actId="255"/>
          <ac:spMkLst>
            <pc:docMk/>
            <pc:sldMk cId="3996964707" sldId="258"/>
            <ac:spMk id="36" creationId="{978B21B9-B353-80D8-03E6-142A070D1CB0}"/>
          </ac:spMkLst>
        </pc:spChg>
        <pc:spChg chg="add del">
          <ac:chgData name="Priya Gupta" userId="f4bd194d-999e-4d2b-904a-99397fd54d51" providerId="ADAL" clId="{BF87008E-C2A2-43D1-9CD2-7AEF8E7146EE}" dt="2022-10-20T17:24:25.717" v="1382" actId="11529"/>
          <ac:spMkLst>
            <pc:docMk/>
            <pc:sldMk cId="3996964707" sldId="258"/>
            <ac:spMk id="42" creationId="{1E091192-16EE-5D53-BC36-735BE5094DBC}"/>
          </ac:spMkLst>
        </pc:spChg>
        <pc:spChg chg="add del mod">
          <ac:chgData name="Priya Gupta" userId="f4bd194d-999e-4d2b-904a-99397fd54d51" providerId="ADAL" clId="{BF87008E-C2A2-43D1-9CD2-7AEF8E7146EE}" dt="2022-10-20T17:25:52.863" v="1409" actId="11529"/>
          <ac:spMkLst>
            <pc:docMk/>
            <pc:sldMk cId="3996964707" sldId="258"/>
            <ac:spMk id="43" creationId="{DB5F9535-9D9D-AC13-C5CA-A8CB95D01E07}"/>
          </ac:spMkLst>
        </pc:spChg>
        <pc:grpChg chg="add mod">
          <ac:chgData name="Priya Gupta" userId="f4bd194d-999e-4d2b-904a-99397fd54d51" providerId="ADAL" clId="{BF87008E-C2A2-43D1-9CD2-7AEF8E7146EE}" dt="2022-10-20T17:23:15.844" v="1370" actId="164"/>
          <ac:grpSpMkLst>
            <pc:docMk/>
            <pc:sldMk cId="3996964707" sldId="258"/>
            <ac:grpSpMk id="39" creationId="{9A199924-D68B-5C04-4C26-5B887A7A19B0}"/>
          </ac:grpSpMkLst>
        </pc:grpChg>
        <pc:grpChg chg="add mod">
          <ac:chgData name="Priya Gupta" userId="f4bd194d-999e-4d2b-904a-99397fd54d51" providerId="ADAL" clId="{BF87008E-C2A2-43D1-9CD2-7AEF8E7146EE}" dt="2022-10-20T17:23:39.586" v="1377" actId="164"/>
          <ac:grpSpMkLst>
            <pc:docMk/>
            <pc:sldMk cId="3996964707" sldId="258"/>
            <ac:grpSpMk id="40" creationId="{42080417-1FD8-EF03-F3B1-10DCBBF750D8}"/>
          </ac:grpSpMkLst>
        </pc:grpChg>
        <pc:grpChg chg="add mod">
          <ac:chgData name="Priya Gupta" userId="f4bd194d-999e-4d2b-904a-99397fd54d51" providerId="ADAL" clId="{BF87008E-C2A2-43D1-9CD2-7AEF8E7146EE}" dt="2022-10-20T17:32:03.121" v="1503" actId="164"/>
          <ac:grpSpMkLst>
            <pc:docMk/>
            <pc:sldMk cId="3996964707" sldId="258"/>
            <ac:grpSpMk id="41" creationId="{7FDCABB0-5160-D808-EFBB-EBA8E6438DC8}"/>
          </ac:grpSpMkLst>
        </pc:grpChg>
        <pc:grpChg chg="add mod">
          <ac:chgData name="Priya Gupta" userId="f4bd194d-999e-4d2b-904a-99397fd54d51" providerId="ADAL" clId="{BF87008E-C2A2-43D1-9CD2-7AEF8E7146EE}" dt="2022-10-20T17:35:01.951" v="1578" actId="1036"/>
          <ac:grpSpMkLst>
            <pc:docMk/>
            <pc:sldMk cId="3996964707" sldId="258"/>
            <ac:grpSpMk id="47" creationId="{F7A3276A-88CE-283F-D59C-31C3115CC727}"/>
          </ac:grpSpMkLst>
        </pc:grpChg>
        <pc:grpChg chg="add mod">
          <ac:chgData name="Priya Gupta" userId="f4bd194d-999e-4d2b-904a-99397fd54d51" providerId="ADAL" clId="{BF87008E-C2A2-43D1-9CD2-7AEF8E7146EE}" dt="2022-10-20T17:34:08.199" v="1527" actId="1036"/>
          <ac:grpSpMkLst>
            <pc:docMk/>
            <pc:sldMk cId="3996964707" sldId="258"/>
            <ac:grpSpMk id="48" creationId="{1BE663D0-AF31-7613-5772-CB63B46352E1}"/>
          </ac:grpSpMkLst>
        </pc:grpChg>
        <pc:picChg chg="add del mod modCrop">
          <ac:chgData name="Priya Gupta" userId="f4bd194d-999e-4d2b-904a-99397fd54d51" providerId="ADAL" clId="{BF87008E-C2A2-43D1-9CD2-7AEF8E7146EE}" dt="2022-10-20T17:34:35.449" v="1531" actId="478"/>
          <ac:picMkLst>
            <pc:docMk/>
            <pc:sldMk cId="3996964707" sldId="258"/>
            <ac:picMk id="20" creationId="{CC03A5CC-D51D-2D2F-87A2-62E647F225A8}"/>
          </ac:picMkLst>
        </pc:picChg>
        <pc:picChg chg="add mod ord">
          <ac:chgData name="Priya Gupta" userId="f4bd194d-999e-4d2b-904a-99397fd54d51" providerId="ADAL" clId="{BF87008E-C2A2-43D1-9CD2-7AEF8E7146EE}" dt="2022-10-20T17:33:58.519" v="1524" actId="12788"/>
          <ac:picMkLst>
            <pc:docMk/>
            <pc:sldMk cId="3996964707" sldId="258"/>
            <ac:picMk id="22" creationId="{7AF2E2E0-930A-C068-1135-C6D64FF115C9}"/>
          </ac:picMkLst>
        </pc:picChg>
        <pc:picChg chg="add del mod">
          <ac:chgData name="Priya Gupta" userId="f4bd194d-999e-4d2b-904a-99397fd54d51" providerId="ADAL" clId="{BF87008E-C2A2-43D1-9CD2-7AEF8E7146EE}" dt="2022-10-20T16:54:06.025" v="1063" actId="478"/>
          <ac:picMkLst>
            <pc:docMk/>
            <pc:sldMk cId="3996964707" sldId="258"/>
            <ac:picMk id="24" creationId="{F626130F-99D1-DAB2-B0BB-FCF6F5F7B43D}"/>
          </ac:picMkLst>
        </pc:picChg>
        <pc:picChg chg="add del mod">
          <ac:chgData name="Priya Gupta" userId="f4bd194d-999e-4d2b-904a-99397fd54d51" providerId="ADAL" clId="{BF87008E-C2A2-43D1-9CD2-7AEF8E7146EE}" dt="2022-10-20T16:54:03.413" v="1061" actId="478"/>
          <ac:picMkLst>
            <pc:docMk/>
            <pc:sldMk cId="3996964707" sldId="258"/>
            <ac:picMk id="26" creationId="{88CF8383-8F95-2FC0-1FE4-793D1645C31B}"/>
          </ac:picMkLst>
        </pc:picChg>
        <pc:picChg chg="add del mod">
          <ac:chgData name="Priya Gupta" userId="f4bd194d-999e-4d2b-904a-99397fd54d51" providerId="ADAL" clId="{BF87008E-C2A2-43D1-9CD2-7AEF8E7146EE}" dt="2022-10-20T16:54:00.234" v="1059" actId="478"/>
          <ac:picMkLst>
            <pc:docMk/>
            <pc:sldMk cId="3996964707" sldId="258"/>
            <ac:picMk id="28" creationId="{22461905-16DD-522B-3B0E-933F451C77E2}"/>
          </ac:picMkLst>
        </pc:picChg>
        <pc:picChg chg="add del mod">
          <ac:chgData name="Priya Gupta" userId="f4bd194d-999e-4d2b-904a-99397fd54d51" providerId="ADAL" clId="{BF87008E-C2A2-43D1-9CD2-7AEF8E7146EE}" dt="2022-10-20T17:22:33.615" v="1355" actId="478"/>
          <ac:picMkLst>
            <pc:docMk/>
            <pc:sldMk cId="3996964707" sldId="258"/>
            <ac:picMk id="30" creationId="{E16B6530-552B-F023-C883-9D4EBAF8D7FD}"/>
          </ac:picMkLst>
        </pc:picChg>
        <pc:picChg chg="add del mod">
          <ac:chgData name="Priya Gupta" userId="f4bd194d-999e-4d2b-904a-99397fd54d51" providerId="ADAL" clId="{BF87008E-C2A2-43D1-9CD2-7AEF8E7146EE}" dt="2022-10-20T17:26:36.007" v="1416" actId="21"/>
          <ac:picMkLst>
            <pc:docMk/>
            <pc:sldMk cId="3996964707" sldId="258"/>
            <ac:picMk id="32" creationId="{F1A30277-1EBE-6C58-7A6E-A5E612B9AC81}"/>
          </ac:picMkLst>
        </pc:picChg>
        <pc:picChg chg="add del mod">
          <ac:chgData name="Priya Gupta" userId="f4bd194d-999e-4d2b-904a-99397fd54d51" providerId="ADAL" clId="{BF87008E-C2A2-43D1-9CD2-7AEF8E7146EE}" dt="2022-10-20T17:09:24.526" v="1254"/>
          <ac:picMkLst>
            <pc:docMk/>
            <pc:sldMk cId="3996964707" sldId="258"/>
            <ac:picMk id="34" creationId="{51E3F9D6-A480-BBAA-81E3-75662173D55C}"/>
          </ac:picMkLst>
        </pc:picChg>
        <pc:picChg chg="add mod">
          <ac:chgData name="Priya Gupta" userId="f4bd194d-999e-4d2b-904a-99397fd54d51" providerId="ADAL" clId="{BF87008E-C2A2-43D1-9CD2-7AEF8E7146EE}" dt="2022-10-20T17:23:48.926" v="1380" actId="164"/>
          <ac:picMkLst>
            <pc:docMk/>
            <pc:sldMk cId="3996964707" sldId="258"/>
            <ac:picMk id="38" creationId="{910C74B9-2AF5-66FD-4401-818A82D4F887}"/>
          </ac:picMkLst>
        </pc:picChg>
        <pc:picChg chg="add mod">
          <ac:chgData name="Priya Gupta" userId="f4bd194d-999e-4d2b-904a-99397fd54d51" providerId="ADAL" clId="{BF87008E-C2A2-43D1-9CD2-7AEF8E7146EE}" dt="2022-10-20T17:27:27.937" v="1443" actId="1076"/>
          <ac:picMkLst>
            <pc:docMk/>
            <pc:sldMk cId="3996964707" sldId="258"/>
            <ac:picMk id="44" creationId="{F6A2F227-3928-7CAD-1892-F91DBB9B8C6B}"/>
          </ac:picMkLst>
        </pc:picChg>
        <pc:picChg chg="add mod ord">
          <ac:chgData name="Priya Gupta" userId="f4bd194d-999e-4d2b-904a-99397fd54d51" providerId="ADAL" clId="{BF87008E-C2A2-43D1-9CD2-7AEF8E7146EE}" dt="2022-10-20T17:32:03.121" v="1503" actId="164"/>
          <ac:picMkLst>
            <pc:docMk/>
            <pc:sldMk cId="3996964707" sldId="258"/>
            <ac:picMk id="46" creationId="{18052F0C-BDB8-E725-1175-25F597F60E05}"/>
          </ac:picMkLst>
        </pc:picChg>
        <pc:picChg chg="add mod">
          <ac:chgData name="Priya Gupta" userId="f4bd194d-999e-4d2b-904a-99397fd54d51" providerId="ADAL" clId="{BF87008E-C2A2-43D1-9CD2-7AEF8E7146EE}" dt="2022-10-20T17:35:01.951" v="1578" actId="1036"/>
          <ac:picMkLst>
            <pc:docMk/>
            <pc:sldMk cId="3996964707" sldId="258"/>
            <ac:picMk id="1030" creationId="{CBE17B29-8075-3E82-D348-E15B094FEAEA}"/>
          </ac:picMkLst>
        </pc:picChg>
        <pc:picChg chg="add mod">
          <ac:chgData name="Priya Gupta" userId="f4bd194d-999e-4d2b-904a-99397fd54d51" providerId="ADAL" clId="{BF87008E-C2A2-43D1-9CD2-7AEF8E7146EE}" dt="2022-10-20T17:35:01.951" v="1578" actId="1036"/>
          <ac:picMkLst>
            <pc:docMk/>
            <pc:sldMk cId="3996964707" sldId="258"/>
            <ac:picMk id="1032" creationId="{F396AC78-777F-0581-B738-1A5151D9C0A6}"/>
          </ac:picMkLst>
        </pc:picChg>
        <pc:picChg chg="add del mod">
          <ac:chgData name="Priya Gupta" userId="f4bd194d-999e-4d2b-904a-99397fd54d51" providerId="ADAL" clId="{BF87008E-C2A2-43D1-9CD2-7AEF8E7146EE}" dt="2022-10-20T16:52:40.111" v="1053"/>
          <ac:picMkLst>
            <pc:docMk/>
            <pc:sldMk cId="3996964707" sldId="258"/>
            <ac:picMk id="1036" creationId="{57AB3A4D-DE51-E68E-E36E-E2AD158FEDB3}"/>
          </ac:picMkLst>
        </pc:picChg>
        <pc:picChg chg="add mod">
          <ac:chgData name="Priya Gupta" userId="f4bd194d-999e-4d2b-904a-99397fd54d51" providerId="ADAL" clId="{BF87008E-C2A2-43D1-9CD2-7AEF8E7146EE}" dt="2022-10-20T17:31:22.312" v="1491" actId="1035"/>
          <ac:picMkLst>
            <pc:docMk/>
            <pc:sldMk cId="3996964707" sldId="258"/>
            <ac:picMk id="1038" creationId="{DA4CCCC6-108E-EEDC-A596-7DD3251EE0E5}"/>
          </ac:picMkLst>
        </pc:picChg>
      </pc:sldChg>
      <pc:sldChg chg="addSp delSp modSp mod">
        <pc:chgData name="Priya Gupta" userId="f4bd194d-999e-4d2b-904a-99397fd54d51" providerId="ADAL" clId="{BF87008E-C2A2-43D1-9CD2-7AEF8E7146EE}" dt="2022-10-20T17:44:19.860" v="1770" actId="12788"/>
        <pc:sldMkLst>
          <pc:docMk/>
          <pc:sldMk cId="3729120540" sldId="262"/>
        </pc:sldMkLst>
        <pc:spChg chg="mod">
          <ac:chgData name="Priya Gupta" userId="f4bd194d-999e-4d2b-904a-99397fd54d51" providerId="ADAL" clId="{BF87008E-C2A2-43D1-9CD2-7AEF8E7146EE}" dt="2022-10-20T17:43:58.019" v="1765" actId="12788"/>
          <ac:spMkLst>
            <pc:docMk/>
            <pc:sldMk cId="3729120540" sldId="262"/>
            <ac:spMk id="2" creationId="{7518F471-A7B3-411C-90E8-7181AB25ED4F}"/>
          </ac:spMkLst>
        </pc:spChg>
        <pc:spChg chg="add mod">
          <ac:chgData name="Priya Gupta" userId="f4bd194d-999e-4d2b-904a-99397fd54d51" providerId="ADAL" clId="{BF87008E-C2A2-43D1-9CD2-7AEF8E7146EE}" dt="2022-10-20T17:43:46.261" v="1762" actId="12788"/>
          <ac:spMkLst>
            <pc:docMk/>
            <pc:sldMk cId="3729120540" sldId="262"/>
            <ac:spMk id="3" creationId="{47AAA233-B796-A771-D4C5-0756FC23158E}"/>
          </ac:spMkLst>
        </pc:spChg>
        <pc:spChg chg="add mod">
          <ac:chgData name="Priya Gupta" userId="f4bd194d-999e-4d2b-904a-99397fd54d51" providerId="ADAL" clId="{BF87008E-C2A2-43D1-9CD2-7AEF8E7146EE}" dt="2022-10-20T17:44:09.271" v="1768" actId="12788"/>
          <ac:spMkLst>
            <pc:docMk/>
            <pc:sldMk cId="3729120540" sldId="262"/>
            <ac:spMk id="7" creationId="{C8A03A2B-8026-6E85-D176-CB61A65932CC}"/>
          </ac:spMkLst>
        </pc:spChg>
        <pc:spChg chg="del">
          <ac:chgData name="Priya Gupta" userId="f4bd194d-999e-4d2b-904a-99397fd54d51" providerId="ADAL" clId="{BF87008E-C2A2-43D1-9CD2-7AEF8E7146EE}" dt="2022-10-14T14:00:09.395" v="269" actId="478"/>
          <ac:spMkLst>
            <pc:docMk/>
            <pc:sldMk cId="3729120540" sldId="262"/>
            <ac:spMk id="9" creationId="{9F00BE8F-E226-4514-9D51-C7D8C98ADD8F}"/>
          </ac:spMkLst>
        </pc:spChg>
        <pc:spChg chg="add mod">
          <ac:chgData name="Priya Gupta" userId="f4bd194d-999e-4d2b-904a-99397fd54d51" providerId="ADAL" clId="{BF87008E-C2A2-43D1-9CD2-7AEF8E7146EE}" dt="2022-10-20T17:44:01.049" v="1766" actId="12788"/>
          <ac:spMkLst>
            <pc:docMk/>
            <pc:sldMk cId="3729120540" sldId="262"/>
            <ac:spMk id="9" creationId="{AE2BA276-96EC-331A-61C9-F9CE7286A182}"/>
          </ac:spMkLst>
        </pc:spChg>
        <pc:spChg chg="del">
          <ac:chgData name="Priya Gupta" userId="f4bd194d-999e-4d2b-904a-99397fd54d51" providerId="ADAL" clId="{BF87008E-C2A2-43D1-9CD2-7AEF8E7146EE}" dt="2022-10-14T14:00:11.390" v="270" actId="478"/>
          <ac:spMkLst>
            <pc:docMk/>
            <pc:sldMk cId="3729120540" sldId="262"/>
            <ac:spMk id="10" creationId="{8F0EF2ED-E6BB-4FC0-9327-8C913ADEABEE}"/>
          </ac:spMkLst>
        </pc:spChg>
        <pc:spChg chg="add mod">
          <ac:chgData name="Priya Gupta" userId="f4bd194d-999e-4d2b-904a-99397fd54d51" providerId="ADAL" clId="{BF87008E-C2A2-43D1-9CD2-7AEF8E7146EE}" dt="2022-10-20T17:44:14.347" v="1769" actId="12788"/>
          <ac:spMkLst>
            <pc:docMk/>
            <pc:sldMk cId="3729120540" sldId="262"/>
            <ac:spMk id="10" creationId="{B2B19E6F-DF44-2A99-D4A6-2AAAEE9146D5}"/>
          </ac:spMkLst>
        </pc:spChg>
        <pc:spChg chg="mod">
          <ac:chgData name="Priya Gupta" userId="f4bd194d-999e-4d2b-904a-99397fd54d51" providerId="ADAL" clId="{BF87008E-C2A2-43D1-9CD2-7AEF8E7146EE}" dt="2022-10-20T17:43:51.073" v="1763" actId="12788"/>
          <ac:spMkLst>
            <pc:docMk/>
            <pc:sldMk cId="3729120540" sldId="262"/>
            <ac:spMk id="16" creationId="{D42FB4CC-7BBF-4D99-B932-F97B0AAF3894}"/>
          </ac:spMkLst>
        </pc:spChg>
        <pc:grpChg chg="add mod">
          <ac:chgData name="Priya Gupta" userId="f4bd194d-999e-4d2b-904a-99397fd54d51" providerId="ADAL" clId="{BF87008E-C2A2-43D1-9CD2-7AEF8E7146EE}" dt="2022-10-20T17:44:04.134" v="1767" actId="12788"/>
          <ac:grpSpMkLst>
            <pc:docMk/>
            <pc:sldMk cId="3729120540" sldId="262"/>
            <ac:grpSpMk id="6" creationId="{90864181-D383-15D3-6763-C277F2AA4AFB}"/>
          </ac:grpSpMkLst>
        </pc:grpChg>
        <pc:picChg chg="add del mod">
          <ac:chgData name="Priya Gupta" userId="f4bd194d-999e-4d2b-904a-99397fd54d51" providerId="ADAL" clId="{BF87008E-C2A2-43D1-9CD2-7AEF8E7146EE}" dt="2022-10-14T14:32:06.286" v="611" actId="478"/>
          <ac:picMkLst>
            <pc:docMk/>
            <pc:sldMk cId="3729120540" sldId="262"/>
            <ac:picMk id="3" creationId="{D081D38D-CB7A-C9D6-4AF8-3D27FB3B4FCF}"/>
          </ac:picMkLst>
        </pc:picChg>
        <pc:picChg chg="add mod">
          <ac:chgData name="Priya Gupta" userId="f4bd194d-999e-4d2b-904a-99397fd54d51" providerId="ADAL" clId="{BF87008E-C2A2-43D1-9CD2-7AEF8E7146EE}" dt="2022-10-20T17:44:04.134" v="1767" actId="12788"/>
          <ac:picMkLst>
            <pc:docMk/>
            <pc:sldMk cId="3729120540" sldId="262"/>
            <ac:picMk id="4" creationId="{D6DCC781-0BA8-7EBF-A854-BEE024892430}"/>
          </ac:picMkLst>
        </pc:picChg>
        <pc:picChg chg="mod">
          <ac:chgData name="Priya Gupta" userId="f4bd194d-999e-4d2b-904a-99397fd54d51" providerId="ADAL" clId="{BF87008E-C2A2-43D1-9CD2-7AEF8E7146EE}" dt="2022-10-20T17:44:04.134" v="1767" actId="12788"/>
          <ac:picMkLst>
            <pc:docMk/>
            <pc:sldMk cId="3729120540" sldId="262"/>
            <ac:picMk id="5" creationId="{E13250FD-6997-7343-A1EC-ADD61B0634D4}"/>
          </ac:picMkLst>
        </pc:picChg>
        <pc:picChg chg="mod">
          <ac:chgData name="Priya Gupta" userId="f4bd194d-999e-4d2b-904a-99397fd54d51" providerId="ADAL" clId="{BF87008E-C2A2-43D1-9CD2-7AEF8E7146EE}" dt="2022-10-20T17:44:04.134" v="1767" actId="12788"/>
          <ac:picMkLst>
            <pc:docMk/>
            <pc:sldMk cId="3729120540" sldId="262"/>
            <ac:picMk id="8" creationId="{C89B281F-7B49-4A20-A8ED-8799C68A5903}"/>
          </ac:picMkLst>
        </pc:picChg>
        <pc:picChg chg="add mod">
          <ac:chgData name="Priya Gupta" userId="f4bd194d-999e-4d2b-904a-99397fd54d51" providerId="ADAL" clId="{BF87008E-C2A2-43D1-9CD2-7AEF8E7146EE}" dt="2022-10-20T17:44:19.860" v="1770" actId="12788"/>
          <ac:picMkLst>
            <pc:docMk/>
            <pc:sldMk cId="3729120540" sldId="262"/>
            <ac:picMk id="4098" creationId="{5070AEB2-5578-A060-E1CE-56E3AF68833A}"/>
          </ac:picMkLst>
        </pc:picChg>
        <pc:picChg chg="mod">
          <ac:chgData name="Priya Gupta" userId="f4bd194d-999e-4d2b-904a-99397fd54d51" providerId="ADAL" clId="{BF87008E-C2A2-43D1-9CD2-7AEF8E7146EE}" dt="2022-10-20T17:44:04.134" v="1767" actId="12788"/>
          <ac:picMkLst>
            <pc:docMk/>
            <pc:sldMk cId="3729120540" sldId="262"/>
            <ac:picMk id="5122" creationId="{45D56A71-6977-2B43-9415-EE270D94CC6A}"/>
          </ac:picMkLst>
        </pc:picChg>
      </pc:sldChg>
      <pc:sldChg chg="addSp delSp modSp mod">
        <pc:chgData name="Priya Gupta" userId="f4bd194d-999e-4d2b-904a-99397fd54d51" providerId="ADAL" clId="{BF87008E-C2A2-43D1-9CD2-7AEF8E7146EE}" dt="2022-10-14T14:38:08.261" v="661" actId="208"/>
        <pc:sldMkLst>
          <pc:docMk/>
          <pc:sldMk cId="2471108601" sldId="266"/>
        </pc:sldMkLst>
        <pc:spChg chg="add mod">
          <ac:chgData name="Priya Gupta" userId="f4bd194d-999e-4d2b-904a-99397fd54d51" providerId="ADAL" clId="{BF87008E-C2A2-43D1-9CD2-7AEF8E7146EE}" dt="2022-10-14T14:30:15.814" v="590"/>
          <ac:spMkLst>
            <pc:docMk/>
            <pc:sldMk cId="2471108601" sldId="266"/>
            <ac:spMk id="3" creationId="{C75888E2-3BD1-CF74-E39C-15510EE28544}"/>
          </ac:spMkLst>
        </pc:spChg>
        <pc:spChg chg="del mod">
          <ac:chgData name="Priya Gupta" userId="f4bd194d-999e-4d2b-904a-99397fd54d51" providerId="ADAL" clId="{BF87008E-C2A2-43D1-9CD2-7AEF8E7146EE}" dt="2022-10-14T14:30:09.922" v="589" actId="478"/>
          <ac:spMkLst>
            <pc:docMk/>
            <pc:sldMk cId="2471108601" sldId="266"/>
            <ac:spMk id="4" creationId="{65C8EDE9-82B7-4A51-BA28-92BB63E229B0}"/>
          </ac:spMkLst>
        </pc:spChg>
        <pc:spChg chg="del">
          <ac:chgData name="Priya Gupta" userId="f4bd194d-999e-4d2b-904a-99397fd54d51" providerId="ADAL" clId="{BF87008E-C2A2-43D1-9CD2-7AEF8E7146EE}" dt="2022-10-14T13:59:52.012" v="266" actId="478"/>
          <ac:spMkLst>
            <pc:docMk/>
            <pc:sldMk cId="2471108601" sldId="266"/>
            <ac:spMk id="15" creationId="{7B066621-0845-4A31-9CCD-6C5E6CA15BCC}"/>
          </ac:spMkLst>
        </pc:spChg>
        <pc:spChg chg="del mod">
          <ac:chgData name="Priya Gupta" userId="f4bd194d-999e-4d2b-904a-99397fd54d51" providerId="ADAL" clId="{BF87008E-C2A2-43D1-9CD2-7AEF8E7146EE}" dt="2022-10-14T13:59:54.639" v="268" actId="478"/>
          <ac:spMkLst>
            <pc:docMk/>
            <pc:sldMk cId="2471108601" sldId="266"/>
            <ac:spMk id="18" creationId="{8D9C12F6-D8F9-4F01-ADD8-5177E5E034A5}"/>
          </ac:spMkLst>
        </pc:spChg>
        <pc:spChg chg="mod">
          <ac:chgData name="Priya Gupta" userId="f4bd194d-999e-4d2b-904a-99397fd54d51" providerId="ADAL" clId="{BF87008E-C2A2-43D1-9CD2-7AEF8E7146EE}" dt="2022-10-14T14:30:02.051" v="587" actId="207"/>
          <ac:spMkLst>
            <pc:docMk/>
            <pc:sldMk cId="2471108601" sldId="266"/>
            <ac:spMk id="32" creationId="{15E8E8FC-BDC4-437E-83E3-2E51B79D163D}"/>
          </ac:spMkLst>
        </pc:spChg>
        <pc:picChg chg="mod">
          <ac:chgData name="Priya Gupta" userId="f4bd194d-999e-4d2b-904a-99397fd54d51" providerId="ADAL" clId="{BF87008E-C2A2-43D1-9CD2-7AEF8E7146EE}" dt="2022-10-14T14:38:04.584" v="660" actId="208"/>
          <ac:picMkLst>
            <pc:docMk/>
            <pc:sldMk cId="2471108601" sldId="266"/>
            <ac:picMk id="1026" creationId="{0CBC2F0A-F3FE-4E92-805C-C05FFCFE1FFC}"/>
          </ac:picMkLst>
        </pc:picChg>
        <pc:picChg chg="mod">
          <ac:chgData name="Priya Gupta" userId="f4bd194d-999e-4d2b-904a-99397fd54d51" providerId="ADAL" clId="{BF87008E-C2A2-43D1-9CD2-7AEF8E7146EE}" dt="2022-10-14T14:38:08.261" v="661" actId="208"/>
          <ac:picMkLst>
            <pc:docMk/>
            <pc:sldMk cId="2471108601" sldId="266"/>
            <ac:picMk id="1028" creationId="{9ED9CAA0-8F66-44B6-AAB1-4FEB9D83C79B}"/>
          </ac:picMkLst>
        </pc:picChg>
      </pc:sldChg>
      <pc:sldChg chg="addSp delSp modSp mod">
        <pc:chgData name="Priya Gupta" userId="f4bd194d-999e-4d2b-904a-99397fd54d51" providerId="ADAL" clId="{BF87008E-C2A2-43D1-9CD2-7AEF8E7146EE}" dt="2022-10-14T14:38:15.750" v="662" actId="208"/>
        <pc:sldMkLst>
          <pc:docMk/>
          <pc:sldMk cId="602911332" sldId="267"/>
        </pc:sldMkLst>
        <pc:spChg chg="add mod">
          <ac:chgData name="Priya Gupta" userId="f4bd194d-999e-4d2b-904a-99397fd54d51" providerId="ADAL" clId="{BF87008E-C2A2-43D1-9CD2-7AEF8E7146EE}" dt="2022-10-14T14:30:22.142" v="592"/>
          <ac:spMkLst>
            <pc:docMk/>
            <pc:sldMk cId="602911332" sldId="267"/>
            <ac:spMk id="3" creationId="{0B12A694-FA7B-E99D-2D64-314D77821455}"/>
          </ac:spMkLst>
        </pc:spChg>
        <pc:spChg chg="del">
          <ac:chgData name="Priya Gupta" userId="f4bd194d-999e-4d2b-904a-99397fd54d51" providerId="ADAL" clId="{BF87008E-C2A2-43D1-9CD2-7AEF8E7146EE}" dt="2022-10-14T14:30:21.438" v="591" actId="478"/>
          <ac:spMkLst>
            <pc:docMk/>
            <pc:sldMk cId="602911332" sldId="267"/>
            <ac:spMk id="4" creationId="{65C8EDE9-82B7-4A51-BA28-92BB63E229B0}"/>
          </ac:spMkLst>
        </pc:spChg>
        <pc:spChg chg="del">
          <ac:chgData name="Priya Gupta" userId="f4bd194d-999e-4d2b-904a-99397fd54d51" providerId="ADAL" clId="{BF87008E-C2A2-43D1-9CD2-7AEF8E7146EE}" dt="2022-10-14T13:59:15.499" v="258" actId="478"/>
          <ac:spMkLst>
            <pc:docMk/>
            <pc:sldMk cId="602911332" sldId="267"/>
            <ac:spMk id="11" creationId="{BED3C5BC-8FD4-4E53-9A36-62BFEFD2B0F5}"/>
          </ac:spMkLst>
        </pc:spChg>
        <pc:spChg chg="del">
          <ac:chgData name="Priya Gupta" userId="f4bd194d-999e-4d2b-904a-99397fd54d51" providerId="ADAL" clId="{BF87008E-C2A2-43D1-9CD2-7AEF8E7146EE}" dt="2022-10-14T13:59:18.184" v="259" actId="478"/>
          <ac:spMkLst>
            <pc:docMk/>
            <pc:sldMk cId="602911332" sldId="267"/>
            <ac:spMk id="12" creationId="{2B95809D-CBE6-4249-8F4D-EBD9575DA59E}"/>
          </ac:spMkLst>
        </pc:spChg>
        <pc:spChg chg="mod">
          <ac:chgData name="Priya Gupta" userId="f4bd194d-999e-4d2b-904a-99397fd54d51" providerId="ADAL" clId="{BF87008E-C2A2-43D1-9CD2-7AEF8E7146EE}" dt="2022-10-14T14:30:27.587" v="593" actId="207"/>
          <ac:spMkLst>
            <pc:docMk/>
            <pc:sldMk cId="602911332" sldId="267"/>
            <ac:spMk id="32" creationId="{15E8E8FC-BDC4-437E-83E3-2E51B79D163D}"/>
          </ac:spMkLst>
        </pc:spChg>
        <pc:picChg chg="mod">
          <ac:chgData name="Priya Gupta" userId="f4bd194d-999e-4d2b-904a-99397fd54d51" providerId="ADAL" clId="{BF87008E-C2A2-43D1-9CD2-7AEF8E7146EE}" dt="2022-10-14T14:38:15.750" v="662" actId="208"/>
          <ac:picMkLst>
            <pc:docMk/>
            <pc:sldMk cId="602911332" sldId="267"/>
            <ac:picMk id="1026" creationId="{0CBC2F0A-F3FE-4E92-805C-C05FFCFE1FFC}"/>
          </ac:picMkLst>
        </pc:picChg>
      </pc:sldChg>
      <pc:sldChg chg="delSp modSp mod">
        <pc:chgData name="Priya Gupta" userId="f4bd194d-999e-4d2b-904a-99397fd54d51" providerId="ADAL" clId="{BF87008E-C2A2-43D1-9CD2-7AEF8E7146EE}" dt="2022-10-14T20:11:27.923" v="918" actId="14100"/>
        <pc:sldMkLst>
          <pc:docMk/>
          <pc:sldMk cId="1106632581" sldId="269"/>
        </pc:sldMkLst>
        <pc:spChg chg="mod">
          <ac:chgData name="Priya Gupta" userId="f4bd194d-999e-4d2b-904a-99397fd54d51" providerId="ADAL" clId="{BF87008E-C2A2-43D1-9CD2-7AEF8E7146EE}" dt="2022-10-14T14:29:00.461" v="582" actId="207"/>
          <ac:spMkLst>
            <pc:docMk/>
            <pc:sldMk cId="1106632581" sldId="269"/>
            <ac:spMk id="4" creationId="{65C8EDE9-82B7-4A51-BA28-92BB63E229B0}"/>
          </ac:spMkLst>
        </pc:spChg>
        <pc:spChg chg="mod">
          <ac:chgData name="Priya Gupta" userId="f4bd194d-999e-4d2b-904a-99397fd54d51" providerId="ADAL" clId="{BF87008E-C2A2-43D1-9CD2-7AEF8E7146EE}" dt="2022-10-14T14:29:48.397" v="586" actId="207"/>
          <ac:spMkLst>
            <pc:docMk/>
            <pc:sldMk cId="1106632581" sldId="269"/>
            <ac:spMk id="6" creationId="{A73B48C7-F775-4554-A94C-6B9A0BC89741}"/>
          </ac:spMkLst>
        </pc:spChg>
        <pc:spChg chg="mod">
          <ac:chgData name="Priya Gupta" userId="f4bd194d-999e-4d2b-904a-99397fd54d51" providerId="ADAL" clId="{BF87008E-C2A2-43D1-9CD2-7AEF8E7146EE}" dt="2022-10-14T14:50:20.492" v="815" actId="20577"/>
          <ac:spMkLst>
            <pc:docMk/>
            <pc:sldMk cId="1106632581" sldId="269"/>
            <ac:spMk id="8" creationId="{98B59A21-8F3F-4FA2-85E3-8067DB05901E}"/>
          </ac:spMkLst>
        </pc:spChg>
        <pc:spChg chg="del mod">
          <ac:chgData name="Priya Gupta" userId="f4bd194d-999e-4d2b-904a-99397fd54d51" providerId="ADAL" clId="{BF87008E-C2A2-43D1-9CD2-7AEF8E7146EE}" dt="2022-10-14T13:59:38.569" v="263" actId="478"/>
          <ac:spMkLst>
            <pc:docMk/>
            <pc:sldMk cId="1106632581" sldId="269"/>
            <ac:spMk id="13" creationId="{E61EB374-147B-4027-B954-9FE197B4AC37}"/>
          </ac:spMkLst>
        </pc:spChg>
        <pc:spChg chg="del mod">
          <ac:chgData name="Priya Gupta" userId="f4bd194d-999e-4d2b-904a-99397fd54d51" providerId="ADAL" clId="{BF87008E-C2A2-43D1-9CD2-7AEF8E7146EE}" dt="2022-10-14T13:59:42.809" v="265" actId="478"/>
          <ac:spMkLst>
            <pc:docMk/>
            <pc:sldMk cId="1106632581" sldId="269"/>
            <ac:spMk id="14" creationId="{0F738981-0641-41BA-B165-A42DDDC0BC8C}"/>
          </ac:spMkLst>
        </pc:spChg>
        <pc:spChg chg="mod">
          <ac:chgData name="Priya Gupta" userId="f4bd194d-999e-4d2b-904a-99397fd54d51" providerId="ADAL" clId="{BF87008E-C2A2-43D1-9CD2-7AEF8E7146EE}" dt="2022-10-14T20:09:48.943" v="884" actId="1076"/>
          <ac:spMkLst>
            <pc:docMk/>
            <pc:sldMk cId="1106632581" sldId="269"/>
            <ac:spMk id="17" creationId="{F30C0133-D373-4BEE-AF48-818F19513512}"/>
          </ac:spMkLst>
        </pc:spChg>
        <pc:spChg chg="mod">
          <ac:chgData name="Priya Gupta" userId="f4bd194d-999e-4d2b-904a-99397fd54d51" providerId="ADAL" clId="{BF87008E-C2A2-43D1-9CD2-7AEF8E7146EE}" dt="2022-10-14T20:11:27.923" v="918" actId="14100"/>
          <ac:spMkLst>
            <pc:docMk/>
            <pc:sldMk cId="1106632581" sldId="269"/>
            <ac:spMk id="21" creationId="{62587D00-EA0F-4F2C-AFE5-F845D430B963}"/>
          </ac:spMkLst>
        </pc:spChg>
        <pc:spChg chg="mod">
          <ac:chgData name="Priya Gupta" userId="f4bd194d-999e-4d2b-904a-99397fd54d51" providerId="ADAL" clId="{BF87008E-C2A2-43D1-9CD2-7AEF8E7146EE}" dt="2022-10-14T14:29:11.478" v="583" actId="207"/>
          <ac:spMkLst>
            <pc:docMk/>
            <pc:sldMk cId="1106632581" sldId="269"/>
            <ac:spMk id="32" creationId="{15E8E8FC-BDC4-437E-83E3-2E51B79D163D}"/>
          </ac:spMkLst>
        </pc:spChg>
        <pc:picChg chg="mod">
          <ac:chgData name="Priya Gupta" userId="f4bd194d-999e-4d2b-904a-99397fd54d51" providerId="ADAL" clId="{BF87008E-C2A2-43D1-9CD2-7AEF8E7146EE}" dt="2022-10-14T14:37:51.293" v="658" actId="208"/>
          <ac:picMkLst>
            <pc:docMk/>
            <pc:sldMk cId="1106632581" sldId="269"/>
            <ac:picMk id="1026" creationId="{0CBC2F0A-F3FE-4E92-805C-C05FFCFE1FFC}"/>
          </ac:picMkLst>
        </pc:picChg>
      </pc:sldChg>
      <pc:sldChg chg="delSp modSp mod">
        <pc:chgData name="Priya Gupta" userId="f4bd194d-999e-4d2b-904a-99397fd54d51" providerId="ADAL" clId="{BF87008E-C2A2-43D1-9CD2-7AEF8E7146EE}" dt="2022-10-14T14:38:26.421" v="664" actId="208"/>
        <pc:sldMkLst>
          <pc:docMk/>
          <pc:sldMk cId="2491394263" sldId="270"/>
        </pc:sldMkLst>
        <pc:spChg chg="mod">
          <ac:chgData name="Priya Gupta" userId="f4bd194d-999e-4d2b-904a-99397fd54d51" providerId="ADAL" clId="{BF87008E-C2A2-43D1-9CD2-7AEF8E7146EE}" dt="2022-10-14T14:35:38.294" v="652" actId="207"/>
          <ac:spMkLst>
            <pc:docMk/>
            <pc:sldMk cId="2491394263" sldId="270"/>
            <ac:spMk id="4" creationId="{65C8EDE9-82B7-4A51-BA28-92BB63E229B0}"/>
          </ac:spMkLst>
        </pc:spChg>
        <pc:spChg chg="del mod">
          <ac:chgData name="Priya Gupta" userId="f4bd194d-999e-4d2b-904a-99397fd54d51" providerId="ADAL" clId="{BF87008E-C2A2-43D1-9CD2-7AEF8E7146EE}" dt="2022-10-14T14:00:24.290" v="275" actId="478"/>
          <ac:spMkLst>
            <pc:docMk/>
            <pc:sldMk cId="2491394263" sldId="270"/>
            <ac:spMk id="13" creationId="{66C96882-C8E2-460C-8195-3E4F14B33412}"/>
          </ac:spMkLst>
        </pc:spChg>
        <pc:spChg chg="del mod">
          <ac:chgData name="Priya Gupta" userId="f4bd194d-999e-4d2b-904a-99397fd54d51" providerId="ADAL" clId="{BF87008E-C2A2-43D1-9CD2-7AEF8E7146EE}" dt="2022-10-14T14:00:26.825" v="277" actId="478"/>
          <ac:spMkLst>
            <pc:docMk/>
            <pc:sldMk cId="2491394263" sldId="270"/>
            <ac:spMk id="14" creationId="{72AA272F-A0E8-4C04-AFBF-FC67296DA02F}"/>
          </ac:spMkLst>
        </pc:spChg>
        <pc:spChg chg="mod">
          <ac:chgData name="Priya Gupta" userId="f4bd194d-999e-4d2b-904a-99397fd54d51" providerId="ADAL" clId="{BF87008E-C2A2-43D1-9CD2-7AEF8E7146EE}" dt="2022-10-14T14:35:31.451" v="651" actId="207"/>
          <ac:spMkLst>
            <pc:docMk/>
            <pc:sldMk cId="2491394263" sldId="270"/>
            <ac:spMk id="32" creationId="{15E8E8FC-BDC4-437E-83E3-2E51B79D163D}"/>
          </ac:spMkLst>
        </pc:spChg>
        <pc:picChg chg="mod">
          <ac:chgData name="Priya Gupta" userId="f4bd194d-999e-4d2b-904a-99397fd54d51" providerId="ADAL" clId="{BF87008E-C2A2-43D1-9CD2-7AEF8E7146EE}" dt="2022-10-14T14:38:26.421" v="664" actId="208"/>
          <ac:picMkLst>
            <pc:docMk/>
            <pc:sldMk cId="2491394263" sldId="270"/>
            <ac:picMk id="1026" creationId="{0CBC2F0A-F3FE-4E92-805C-C05FFCFE1FFC}"/>
          </ac:picMkLst>
        </pc:picChg>
      </pc:sldChg>
      <pc:sldChg chg="addSp delSp modSp mod modAnim">
        <pc:chgData name="Priya Gupta" userId="f4bd194d-999e-4d2b-904a-99397fd54d51" providerId="ADAL" clId="{BF87008E-C2A2-43D1-9CD2-7AEF8E7146EE}" dt="2022-10-20T17:39:05.862" v="1635" actId="14100"/>
        <pc:sldMkLst>
          <pc:docMk/>
          <pc:sldMk cId="2048332465" sldId="271"/>
        </pc:sldMkLst>
        <pc:spChg chg="add mod">
          <ac:chgData name="Priya Gupta" userId="f4bd194d-999e-4d2b-904a-99397fd54d51" providerId="ADAL" clId="{BF87008E-C2A2-43D1-9CD2-7AEF8E7146EE}" dt="2022-10-20T17:37:30.136" v="1599" actId="1076"/>
          <ac:spMkLst>
            <pc:docMk/>
            <pc:sldMk cId="2048332465" sldId="271"/>
            <ac:spMk id="3" creationId="{FCEC60E9-F04F-2BF9-1332-909D04E9EED4}"/>
          </ac:spMkLst>
        </pc:spChg>
        <pc:spChg chg="add del">
          <ac:chgData name="Priya Gupta" userId="f4bd194d-999e-4d2b-904a-99397fd54d51" providerId="ADAL" clId="{BF87008E-C2A2-43D1-9CD2-7AEF8E7146EE}" dt="2022-10-14T14:08:08.880" v="388"/>
          <ac:spMkLst>
            <pc:docMk/>
            <pc:sldMk cId="2048332465" sldId="271"/>
            <ac:spMk id="6" creationId="{F8E69523-7101-C17C-234C-FCEF26D28F65}"/>
          </ac:spMkLst>
        </pc:spChg>
        <pc:spChg chg="mod">
          <ac:chgData name="Priya Gupta" userId="f4bd194d-999e-4d2b-904a-99397fd54d51" providerId="ADAL" clId="{BF87008E-C2A2-43D1-9CD2-7AEF8E7146EE}" dt="2022-10-14T14:17:03.694" v="458" actId="12788"/>
          <ac:spMkLst>
            <pc:docMk/>
            <pc:sldMk cId="2048332465" sldId="271"/>
            <ac:spMk id="7" creationId="{196B6ADB-5B12-428D-B148-BF7D27426263}"/>
          </ac:spMkLst>
        </pc:spChg>
        <pc:spChg chg="add del">
          <ac:chgData name="Priya Gupta" userId="f4bd194d-999e-4d2b-904a-99397fd54d51" providerId="ADAL" clId="{BF87008E-C2A2-43D1-9CD2-7AEF8E7146EE}" dt="2022-10-14T14:08:43.423" v="393"/>
          <ac:spMkLst>
            <pc:docMk/>
            <pc:sldMk cId="2048332465" sldId="271"/>
            <ac:spMk id="8" creationId="{6166F25C-4D6B-FA0F-624D-83B4328CEA7B}"/>
          </ac:spMkLst>
        </pc:spChg>
        <pc:spChg chg="del">
          <ac:chgData name="Priya Gupta" userId="f4bd194d-999e-4d2b-904a-99397fd54d51" providerId="ADAL" clId="{BF87008E-C2A2-43D1-9CD2-7AEF8E7146EE}" dt="2022-10-14T13:55:36.480" v="205" actId="478"/>
          <ac:spMkLst>
            <pc:docMk/>
            <pc:sldMk cId="2048332465" sldId="271"/>
            <ac:spMk id="10" creationId="{4B0124C2-028A-4F90-9E9A-341C58531B3C}"/>
          </ac:spMkLst>
        </pc:spChg>
        <pc:spChg chg="mod">
          <ac:chgData name="Priya Gupta" userId="f4bd194d-999e-4d2b-904a-99397fd54d51" providerId="ADAL" clId="{BF87008E-C2A2-43D1-9CD2-7AEF8E7146EE}" dt="2022-10-14T14:18:26.249" v="480" actId="12788"/>
          <ac:spMkLst>
            <pc:docMk/>
            <pc:sldMk cId="2048332465" sldId="271"/>
            <ac:spMk id="11" creationId="{3603229B-88C1-44DA-9C96-5637D1EE983A}"/>
          </ac:spMkLst>
        </pc:spChg>
        <pc:spChg chg="del mod">
          <ac:chgData name="Priya Gupta" userId="f4bd194d-999e-4d2b-904a-99397fd54d51" providerId="ADAL" clId="{BF87008E-C2A2-43D1-9CD2-7AEF8E7146EE}" dt="2022-10-14T13:55:46.905" v="210" actId="478"/>
          <ac:spMkLst>
            <pc:docMk/>
            <pc:sldMk cId="2048332465" sldId="271"/>
            <ac:spMk id="20" creationId="{CC3AF411-305E-4E39-9A13-AA6AE8C39FDA}"/>
          </ac:spMkLst>
        </pc:spChg>
        <pc:spChg chg="add mod">
          <ac:chgData name="Priya Gupta" userId="f4bd194d-999e-4d2b-904a-99397fd54d51" providerId="ADAL" clId="{BF87008E-C2A2-43D1-9CD2-7AEF8E7146EE}" dt="2022-10-14T14:16:12.465" v="449" actId="1037"/>
          <ac:spMkLst>
            <pc:docMk/>
            <pc:sldMk cId="2048332465" sldId="271"/>
            <ac:spMk id="21" creationId="{C588FA25-646D-B4C8-07B9-F13EABA8BDF6}"/>
          </ac:spMkLst>
        </pc:spChg>
        <pc:spChg chg="del mod">
          <ac:chgData name="Priya Gupta" userId="f4bd194d-999e-4d2b-904a-99397fd54d51" providerId="ADAL" clId="{BF87008E-C2A2-43D1-9CD2-7AEF8E7146EE}" dt="2022-10-14T13:55:50.667" v="212" actId="478"/>
          <ac:spMkLst>
            <pc:docMk/>
            <pc:sldMk cId="2048332465" sldId="271"/>
            <ac:spMk id="22" creationId="{AC7F0B1B-5F82-4444-A224-6080B85B66AB}"/>
          </ac:spMkLst>
        </pc:spChg>
        <pc:spChg chg="add mod">
          <ac:chgData name="Priya Gupta" userId="f4bd194d-999e-4d2b-904a-99397fd54d51" providerId="ADAL" clId="{BF87008E-C2A2-43D1-9CD2-7AEF8E7146EE}" dt="2022-10-14T14:16:32.707" v="452" actId="14100"/>
          <ac:spMkLst>
            <pc:docMk/>
            <pc:sldMk cId="2048332465" sldId="271"/>
            <ac:spMk id="24" creationId="{E9569799-8FEE-75AE-33AA-96A7D5059AD1}"/>
          </ac:spMkLst>
        </pc:spChg>
        <pc:spChg chg="add del mod">
          <ac:chgData name="Priya Gupta" userId="f4bd194d-999e-4d2b-904a-99397fd54d51" providerId="ADAL" clId="{BF87008E-C2A2-43D1-9CD2-7AEF8E7146EE}" dt="2022-10-14T14:21:48.865" v="542" actId="478"/>
          <ac:spMkLst>
            <pc:docMk/>
            <pc:sldMk cId="2048332465" sldId="271"/>
            <ac:spMk id="25" creationId="{03CD6934-107D-0E8F-CE2F-B924ADF0F2AD}"/>
          </ac:spMkLst>
        </pc:spChg>
        <pc:spChg chg="add del mod">
          <ac:chgData name="Priya Gupta" userId="f4bd194d-999e-4d2b-904a-99397fd54d51" providerId="ADAL" clId="{BF87008E-C2A2-43D1-9CD2-7AEF8E7146EE}" dt="2022-10-14T14:21:46.438" v="540" actId="478"/>
          <ac:spMkLst>
            <pc:docMk/>
            <pc:sldMk cId="2048332465" sldId="271"/>
            <ac:spMk id="26" creationId="{1CA7BB80-DA04-41E8-4772-0480F8E35835}"/>
          </ac:spMkLst>
        </pc:spChg>
        <pc:spChg chg="add del mod">
          <ac:chgData name="Priya Gupta" userId="f4bd194d-999e-4d2b-904a-99397fd54d51" providerId="ADAL" clId="{BF87008E-C2A2-43D1-9CD2-7AEF8E7146EE}" dt="2022-10-14T14:21:39.848" v="535" actId="478"/>
          <ac:spMkLst>
            <pc:docMk/>
            <pc:sldMk cId="2048332465" sldId="271"/>
            <ac:spMk id="27" creationId="{E0761028-7398-E316-9455-A658A928D610}"/>
          </ac:spMkLst>
        </pc:spChg>
        <pc:spChg chg="add del mod">
          <ac:chgData name="Priya Gupta" userId="f4bd194d-999e-4d2b-904a-99397fd54d51" providerId="ADAL" clId="{BF87008E-C2A2-43D1-9CD2-7AEF8E7146EE}" dt="2022-10-14T14:21:41.888" v="537" actId="478"/>
          <ac:spMkLst>
            <pc:docMk/>
            <pc:sldMk cId="2048332465" sldId="271"/>
            <ac:spMk id="28" creationId="{0B417ABC-5015-4D1C-9A2B-9C22711784AD}"/>
          </ac:spMkLst>
        </pc:spChg>
        <pc:spChg chg="add del mod">
          <ac:chgData name="Priya Gupta" userId="f4bd194d-999e-4d2b-904a-99397fd54d51" providerId="ADAL" clId="{BF87008E-C2A2-43D1-9CD2-7AEF8E7146EE}" dt="2022-10-14T14:21:43.766" v="538" actId="478"/>
          <ac:spMkLst>
            <pc:docMk/>
            <pc:sldMk cId="2048332465" sldId="271"/>
            <ac:spMk id="29" creationId="{2608EECD-66A4-6E7C-B14C-9833E3E18565}"/>
          </ac:spMkLst>
        </pc:spChg>
        <pc:grpChg chg="add mod">
          <ac:chgData name="Priya Gupta" userId="f4bd194d-999e-4d2b-904a-99397fd54d51" providerId="ADAL" clId="{BF87008E-C2A2-43D1-9CD2-7AEF8E7146EE}" dt="2022-10-20T17:39:05.862" v="1635" actId="14100"/>
          <ac:grpSpMkLst>
            <pc:docMk/>
            <pc:sldMk cId="2048332465" sldId="271"/>
            <ac:grpSpMk id="5" creationId="{25585F98-8D84-028E-5AB4-5F9E9E7F2DA5}"/>
          </ac:grpSpMkLst>
        </pc:grpChg>
        <pc:grpChg chg="add del mod topLvl">
          <ac:chgData name="Priya Gupta" userId="f4bd194d-999e-4d2b-904a-99397fd54d51" providerId="ADAL" clId="{BF87008E-C2A2-43D1-9CD2-7AEF8E7146EE}" dt="2022-10-20T17:37:47.113" v="1601" actId="165"/>
          <ac:grpSpMkLst>
            <pc:docMk/>
            <pc:sldMk cId="2048332465" sldId="271"/>
            <ac:grpSpMk id="30" creationId="{C9597788-AB28-86B0-5361-A2D4CB43DE65}"/>
          </ac:grpSpMkLst>
        </pc:grpChg>
        <pc:grpChg chg="add del mod">
          <ac:chgData name="Priya Gupta" userId="f4bd194d-999e-4d2b-904a-99397fd54d51" providerId="ADAL" clId="{BF87008E-C2A2-43D1-9CD2-7AEF8E7146EE}" dt="2022-10-20T17:37:41.478" v="1600" actId="165"/>
          <ac:grpSpMkLst>
            <pc:docMk/>
            <pc:sldMk cId="2048332465" sldId="271"/>
            <ac:grpSpMk id="31" creationId="{73BD9FF5-461B-117E-1013-25CEF9D56AC4}"/>
          </ac:grpSpMkLst>
        </pc:grpChg>
        <pc:picChg chg="add mod">
          <ac:chgData name="Priya Gupta" userId="f4bd194d-999e-4d2b-904a-99397fd54d51" providerId="ADAL" clId="{BF87008E-C2A2-43D1-9CD2-7AEF8E7146EE}" dt="2022-10-14T14:39:07.978" v="669" actId="12788"/>
          <ac:picMkLst>
            <pc:docMk/>
            <pc:sldMk cId="2048332465" sldId="271"/>
            <ac:picMk id="2" creationId="{42E00704-C968-7CC1-40DD-B709F6C53195}"/>
          </ac:picMkLst>
        </pc:picChg>
        <pc:picChg chg="add mod topLvl">
          <ac:chgData name="Priya Gupta" userId="f4bd194d-999e-4d2b-904a-99397fd54d51" providerId="ADAL" clId="{BF87008E-C2A2-43D1-9CD2-7AEF8E7146EE}" dt="2022-10-20T17:39:05.862" v="1635" actId="14100"/>
          <ac:picMkLst>
            <pc:docMk/>
            <pc:sldMk cId="2048332465" sldId="271"/>
            <ac:picMk id="4" creationId="{3ECAC53E-5899-9DC5-D439-4AD307429371}"/>
          </ac:picMkLst>
        </pc:picChg>
        <pc:picChg chg="add del">
          <ac:chgData name="Priya Gupta" userId="f4bd194d-999e-4d2b-904a-99397fd54d51" providerId="ADAL" clId="{BF87008E-C2A2-43D1-9CD2-7AEF8E7146EE}" dt="2022-10-14T14:00:45.929" v="278" actId="478"/>
          <ac:picMkLst>
            <pc:docMk/>
            <pc:sldMk cId="2048332465" sldId="271"/>
            <ac:picMk id="5" creationId="{86991692-BF45-4218-9434-35E81D5D9173}"/>
          </ac:picMkLst>
        </pc:picChg>
        <pc:picChg chg="add mod topLvl">
          <ac:chgData name="Priya Gupta" userId="f4bd194d-999e-4d2b-904a-99397fd54d51" providerId="ADAL" clId="{BF87008E-C2A2-43D1-9CD2-7AEF8E7146EE}" dt="2022-10-20T17:39:05.862" v="1635" actId="14100"/>
          <ac:picMkLst>
            <pc:docMk/>
            <pc:sldMk cId="2048332465" sldId="271"/>
            <ac:picMk id="13" creationId="{ED7243D7-3DE6-6FCB-C21B-92CED93B5CF6}"/>
          </ac:picMkLst>
        </pc:picChg>
        <pc:picChg chg="add mod topLvl">
          <ac:chgData name="Priya Gupta" userId="f4bd194d-999e-4d2b-904a-99397fd54d51" providerId="ADAL" clId="{BF87008E-C2A2-43D1-9CD2-7AEF8E7146EE}" dt="2022-10-20T17:39:05.862" v="1635" actId="14100"/>
          <ac:picMkLst>
            <pc:docMk/>
            <pc:sldMk cId="2048332465" sldId="271"/>
            <ac:picMk id="14" creationId="{83C297EA-4F9D-43EA-F3B0-C434D1F203C2}"/>
          </ac:picMkLst>
        </pc:picChg>
        <pc:picChg chg="add mod">
          <ac:chgData name="Priya Gupta" userId="f4bd194d-999e-4d2b-904a-99397fd54d51" providerId="ADAL" clId="{BF87008E-C2A2-43D1-9CD2-7AEF8E7146EE}" dt="2022-10-14T14:15:55.589" v="443" actId="1076"/>
          <ac:picMkLst>
            <pc:docMk/>
            <pc:sldMk cId="2048332465" sldId="271"/>
            <ac:picMk id="16" creationId="{BDAE1256-2019-D2DD-86C9-ED733F1B90F2}"/>
          </ac:picMkLst>
        </pc:picChg>
        <pc:picChg chg="del mod">
          <ac:chgData name="Priya Gupta" userId="f4bd194d-999e-4d2b-904a-99397fd54d51" providerId="ADAL" clId="{BF87008E-C2A2-43D1-9CD2-7AEF8E7146EE}" dt="2022-10-14T14:02:03.756" v="321" actId="478"/>
          <ac:picMkLst>
            <pc:docMk/>
            <pc:sldMk cId="2048332465" sldId="271"/>
            <ac:picMk id="17" creationId="{506CE0F9-CE49-478E-BA13-C62E4BA83617}"/>
          </ac:picMkLst>
        </pc:picChg>
        <pc:picChg chg="del mod">
          <ac:chgData name="Priya Gupta" userId="f4bd194d-999e-4d2b-904a-99397fd54d51" providerId="ADAL" clId="{BF87008E-C2A2-43D1-9CD2-7AEF8E7146EE}" dt="2022-10-14T14:02:01.296" v="320" actId="478"/>
          <ac:picMkLst>
            <pc:docMk/>
            <pc:sldMk cId="2048332465" sldId="271"/>
            <ac:picMk id="19" creationId="{470610EA-5D79-4BFC-B353-ED4ECF77C863}"/>
          </ac:picMkLst>
        </pc:picChg>
        <pc:picChg chg="add mod">
          <ac:chgData name="Priya Gupta" userId="f4bd194d-999e-4d2b-904a-99397fd54d51" providerId="ADAL" clId="{BF87008E-C2A2-43D1-9CD2-7AEF8E7146EE}" dt="2022-10-20T17:39:05.862" v="1635" actId="14100"/>
          <ac:picMkLst>
            <pc:docMk/>
            <pc:sldMk cId="2048332465" sldId="271"/>
            <ac:picMk id="2050" creationId="{0B8C93DF-AFAD-B30E-68CD-74EDBF124551}"/>
          </ac:picMkLst>
        </pc:picChg>
        <pc:picChg chg="del mod">
          <ac:chgData name="Priya Gupta" userId="f4bd194d-999e-4d2b-904a-99397fd54d51" providerId="ADAL" clId="{BF87008E-C2A2-43D1-9CD2-7AEF8E7146EE}" dt="2022-10-14T14:01:59.713" v="318" actId="478"/>
          <ac:picMkLst>
            <pc:docMk/>
            <pc:sldMk cId="2048332465" sldId="271"/>
            <ac:picMk id="3074" creationId="{8E2D04EC-F9BF-4F21-B680-E7A4BFB803FA}"/>
          </ac:picMkLst>
        </pc:picChg>
        <pc:picChg chg="add del mod">
          <ac:chgData name="Priya Gupta" userId="f4bd194d-999e-4d2b-904a-99397fd54d51" providerId="ADAL" clId="{BF87008E-C2A2-43D1-9CD2-7AEF8E7146EE}" dt="2022-10-14T14:08:12.967" v="391" actId="478"/>
          <ac:picMkLst>
            <pc:docMk/>
            <pc:sldMk cId="2048332465" sldId="271"/>
            <ac:picMk id="3076" creationId="{8D6ADB4C-B46E-BBB0-B566-8CC2415E1122}"/>
          </ac:picMkLst>
        </pc:picChg>
        <pc:picChg chg="add del mod">
          <ac:chgData name="Priya Gupta" userId="f4bd194d-999e-4d2b-904a-99397fd54d51" providerId="ADAL" clId="{BF87008E-C2A2-43D1-9CD2-7AEF8E7146EE}" dt="2022-10-14T14:06:09.950" v="359"/>
          <ac:picMkLst>
            <pc:docMk/>
            <pc:sldMk cId="2048332465" sldId="271"/>
            <ac:picMk id="3078" creationId="{76F7D8C9-746C-5298-DD68-010BFA51B01B}"/>
          </ac:picMkLst>
        </pc:picChg>
        <pc:picChg chg="add del mod">
          <ac:chgData name="Priya Gupta" userId="f4bd194d-999e-4d2b-904a-99397fd54d51" providerId="ADAL" clId="{BF87008E-C2A2-43D1-9CD2-7AEF8E7146EE}" dt="2022-10-14T14:32:13.499" v="612" actId="478"/>
          <ac:picMkLst>
            <pc:docMk/>
            <pc:sldMk cId="2048332465" sldId="271"/>
            <ac:picMk id="3084" creationId="{A1241C34-6180-5EC9-1549-6E9B3A5CBC9D}"/>
          </ac:picMkLst>
        </pc:picChg>
        <pc:picChg chg="add mod topLvl">
          <ac:chgData name="Priya Gupta" userId="f4bd194d-999e-4d2b-904a-99397fd54d51" providerId="ADAL" clId="{BF87008E-C2A2-43D1-9CD2-7AEF8E7146EE}" dt="2022-10-20T17:39:05.862" v="1635" actId="14100"/>
          <ac:picMkLst>
            <pc:docMk/>
            <pc:sldMk cId="2048332465" sldId="271"/>
            <ac:picMk id="3086" creationId="{E99AA01A-6735-841E-69B1-F3EF030FCCA3}"/>
          </ac:picMkLst>
        </pc:picChg>
      </pc:sldChg>
      <pc:sldChg chg="add">
        <pc:chgData name="Priya Gupta" userId="f4bd194d-999e-4d2b-904a-99397fd54d51" providerId="ADAL" clId="{BF87008E-C2A2-43D1-9CD2-7AEF8E7146EE}" dt="2022-10-20T15:29:47.472" v="919"/>
        <pc:sldMkLst>
          <pc:docMk/>
          <pc:sldMk cId="308393057" sldId="272"/>
        </pc:sldMkLst>
      </pc:sldChg>
      <pc:sldChg chg="delSp modSp del mod">
        <pc:chgData name="Priya Gupta" userId="f4bd194d-999e-4d2b-904a-99397fd54d51" providerId="ADAL" clId="{BF87008E-C2A2-43D1-9CD2-7AEF8E7146EE}" dt="2022-10-14T14:35:22.499" v="650" actId="2696"/>
        <pc:sldMkLst>
          <pc:docMk/>
          <pc:sldMk cId="2088508089" sldId="272"/>
        </pc:sldMkLst>
        <pc:spChg chg="del mod">
          <ac:chgData name="Priya Gupta" userId="f4bd194d-999e-4d2b-904a-99397fd54d51" providerId="ADAL" clId="{BF87008E-C2A2-43D1-9CD2-7AEF8E7146EE}" dt="2022-10-14T14:00:16.433" v="272" actId="478"/>
          <ac:spMkLst>
            <pc:docMk/>
            <pc:sldMk cId="2088508089" sldId="272"/>
            <ac:spMk id="9" creationId="{9F00BE8F-E226-4514-9D51-C7D8C98ADD8F}"/>
          </ac:spMkLst>
        </pc:spChg>
        <pc:spChg chg="del">
          <ac:chgData name="Priya Gupta" userId="f4bd194d-999e-4d2b-904a-99397fd54d51" providerId="ADAL" clId="{BF87008E-C2A2-43D1-9CD2-7AEF8E7146EE}" dt="2022-10-14T14:00:19.202" v="273" actId="478"/>
          <ac:spMkLst>
            <pc:docMk/>
            <pc:sldMk cId="2088508089" sldId="272"/>
            <ac:spMk id="10" creationId="{8F0EF2ED-E6BB-4FC0-9327-8C913ADEABEE}"/>
          </ac:spMkLst>
        </pc:spChg>
      </pc:sldChg>
      <pc:sldChg chg="add del">
        <pc:chgData name="Priya Gupta" userId="f4bd194d-999e-4d2b-904a-99397fd54d51" providerId="ADAL" clId="{BF87008E-C2A2-43D1-9CD2-7AEF8E7146EE}" dt="2022-10-20T17:26:59.445" v="1434"/>
        <pc:sldMkLst>
          <pc:docMk/>
          <pc:sldMk cId="51296750" sldId="273"/>
        </pc:sldMkLst>
      </pc:sldChg>
      <pc:sldMasterChg chg="addSp delSp modSp mod modSldLayout">
        <pc:chgData name="Priya Gupta" userId="f4bd194d-999e-4d2b-904a-99397fd54d51" providerId="ADAL" clId="{BF87008E-C2A2-43D1-9CD2-7AEF8E7146EE}" dt="2022-10-14T14:53:53.830" v="864"/>
        <pc:sldMasterMkLst>
          <pc:docMk/>
          <pc:sldMasterMk cId="4013608101" sldId="2147483648"/>
        </pc:sldMasterMkLst>
        <pc:spChg chg="mod">
          <ac:chgData name="Priya Gupta" userId="f4bd194d-999e-4d2b-904a-99397fd54d51" providerId="ADAL" clId="{BF87008E-C2A2-43D1-9CD2-7AEF8E7146EE}" dt="2022-10-14T13:58:52.868" v="255" actId="14100"/>
          <ac:spMkLst>
            <pc:docMk/>
            <pc:sldMasterMk cId="4013608101" sldId="2147483648"/>
            <ac:spMk id="8" creationId="{D9CBC59B-E59E-9210-D17B-EA11D69B36FA}"/>
          </ac:spMkLst>
        </pc:spChg>
        <pc:spChg chg="mod">
          <ac:chgData name="Priya Gupta" userId="f4bd194d-999e-4d2b-904a-99397fd54d51" providerId="ADAL" clId="{BF87008E-C2A2-43D1-9CD2-7AEF8E7146EE}" dt="2022-10-14T13:44:22.490" v="97" actId="207"/>
          <ac:spMkLst>
            <pc:docMk/>
            <pc:sldMasterMk cId="4013608101" sldId="2147483648"/>
            <ac:spMk id="13" creationId="{444B40E2-05F0-DE4D-839D-CBEBC0FB48A5}"/>
          </ac:spMkLst>
        </pc:spChg>
        <pc:grpChg chg="add del mod">
          <ac:chgData name="Priya Gupta" userId="f4bd194d-999e-4d2b-904a-99397fd54d51" providerId="ADAL" clId="{BF87008E-C2A2-43D1-9CD2-7AEF8E7146EE}" dt="2022-10-14T13:52:51.629" v="186" actId="478"/>
          <ac:grpSpMkLst>
            <pc:docMk/>
            <pc:sldMasterMk cId="4013608101" sldId="2147483648"/>
            <ac:grpSpMk id="4" creationId="{212A0823-FACF-E8A8-4D2B-47C24CC20E7C}"/>
          </ac:grpSpMkLst>
        </pc:grpChg>
        <pc:grpChg chg="add mod">
          <ac:chgData name="Priya Gupta" userId="f4bd194d-999e-4d2b-904a-99397fd54d51" providerId="ADAL" clId="{BF87008E-C2A2-43D1-9CD2-7AEF8E7146EE}" dt="2022-10-14T14:52:04.296" v="852" actId="1076"/>
          <ac:grpSpMkLst>
            <pc:docMk/>
            <pc:sldMasterMk cId="4013608101" sldId="2147483648"/>
            <ac:grpSpMk id="7" creationId="{C47B02CA-0E2B-B17F-C03B-663B4A4839B5}"/>
          </ac:grpSpMkLst>
        </pc:grpChg>
        <pc:picChg chg="mod">
          <ac:chgData name="Priya Gupta" userId="f4bd194d-999e-4d2b-904a-99397fd54d51" providerId="ADAL" clId="{BF87008E-C2A2-43D1-9CD2-7AEF8E7146EE}" dt="2022-10-14T13:43:30.048" v="85" actId="1076"/>
          <ac:picMkLst>
            <pc:docMk/>
            <pc:sldMasterMk cId="4013608101" sldId="2147483648"/>
            <ac:picMk id="5" creationId="{21C2CBD2-E648-4C2E-8762-71352945B931}"/>
          </ac:picMkLst>
        </pc:picChg>
        <pc:picChg chg="add mod">
          <ac:chgData name="Priya Gupta" userId="f4bd194d-999e-4d2b-904a-99397fd54d51" providerId="ADAL" clId="{BF87008E-C2A2-43D1-9CD2-7AEF8E7146EE}" dt="2022-10-14T14:53:41.221" v="862"/>
          <ac:picMkLst>
            <pc:docMk/>
            <pc:sldMasterMk cId="4013608101" sldId="2147483648"/>
            <ac:picMk id="6" creationId="{7EEEB41F-DA3B-1F2A-5780-A7D1597C1A5D}"/>
          </ac:picMkLst>
        </pc:picChg>
        <pc:picChg chg="mod">
          <ac:chgData name="Priya Gupta" userId="f4bd194d-999e-4d2b-904a-99397fd54d51" providerId="ADAL" clId="{BF87008E-C2A2-43D1-9CD2-7AEF8E7146EE}" dt="2022-10-14T13:50:19.491" v="171"/>
          <ac:picMkLst>
            <pc:docMk/>
            <pc:sldMasterMk cId="4013608101" sldId="2147483648"/>
            <ac:picMk id="9" creationId="{546576AE-DCE7-6EEC-BD01-E99AFA9CC5AC}"/>
          </ac:picMkLst>
        </pc:picChg>
        <pc:picChg chg="del mod">
          <ac:chgData name="Priya Gupta" userId="f4bd194d-999e-4d2b-904a-99397fd54d51" providerId="ADAL" clId="{BF87008E-C2A2-43D1-9CD2-7AEF8E7146EE}" dt="2022-10-14T13:32:41.368" v="5" actId="478"/>
          <ac:picMkLst>
            <pc:docMk/>
            <pc:sldMasterMk cId="4013608101" sldId="2147483648"/>
            <ac:picMk id="11" creationId="{F7DE4342-0E10-430E-B434-0F7885F0834B}"/>
          </ac:picMkLst>
        </pc:picChg>
        <pc:picChg chg="add del mod">
          <ac:chgData name="Priya Gupta" userId="f4bd194d-999e-4d2b-904a-99397fd54d51" providerId="ADAL" clId="{BF87008E-C2A2-43D1-9CD2-7AEF8E7146EE}" dt="2022-10-14T13:32:50.858" v="9"/>
          <ac:picMkLst>
            <pc:docMk/>
            <pc:sldMasterMk cId="4013608101" sldId="2147483648"/>
            <ac:picMk id="1026" creationId="{712F6631-851B-04F5-C7A8-B4CEC963DDA9}"/>
          </ac:picMkLst>
        </pc:picChg>
        <pc:picChg chg="add del">
          <ac:chgData name="Priya Gupta" userId="f4bd194d-999e-4d2b-904a-99397fd54d51" providerId="ADAL" clId="{BF87008E-C2A2-43D1-9CD2-7AEF8E7146EE}" dt="2022-10-14T13:47:12.136" v="107"/>
          <ac:picMkLst>
            <pc:docMk/>
            <pc:sldMasterMk cId="4013608101" sldId="2147483648"/>
            <ac:picMk id="1028" creationId="{7590B94D-3687-9335-62EF-5A2879D8D13C}"/>
          </ac:picMkLst>
        </pc:picChg>
        <pc:picChg chg="add del">
          <ac:chgData name="Priya Gupta" userId="f4bd194d-999e-4d2b-904a-99397fd54d51" providerId="ADAL" clId="{BF87008E-C2A2-43D1-9CD2-7AEF8E7146EE}" dt="2022-10-14T13:47:49.819" v="109"/>
          <ac:picMkLst>
            <pc:docMk/>
            <pc:sldMasterMk cId="4013608101" sldId="2147483648"/>
            <ac:picMk id="1030" creationId="{EB27AA5E-C4F6-070C-8DF5-063F07C6D9C8}"/>
          </ac:picMkLst>
        </pc:picChg>
        <pc:picChg chg="add mod">
          <ac:chgData name="Priya Gupta" userId="f4bd194d-999e-4d2b-904a-99397fd54d51" providerId="ADAL" clId="{BF87008E-C2A2-43D1-9CD2-7AEF8E7146EE}" dt="2022-10-14T13:57:16.184" v="226" actId="1038"/>
          <ac:picMkLst>
            <pc:docMk/>
            <pc:sldMasterMk cId="4013608101" sldId="2147483648"/>
            <ac:picMk id="1032" creationId="{409605D7-BE22-2CEF-25ED-DB3670D27D3B}"/>
          </ac:picMkLst>
        </pc:picChg>
        <pc:sldLayoutChg chg="addSp delSp modSp mod">
          <pc:chgData name="Priya Gupta" userId="f4bd194d-999e-4d2b-904a-99397fd54d51" providerId="ADAL" clId="{BF87008E-C2A2-43D1-9CD2-7AEF8E7146EE}" dt="2022-10-14T14:53:53.830" v="864"/>
          <pc:sldLayoutMkLst>
            <pc:docMk/>
            <pc:sldMasterMk cId="4013608101" sldId="2147483648"/>
            <pc:sldLayoutMk cId="2833085107" sldId="2147483652"/>
          </pc:sldLayoutMkLst>
          <pc:spChg chg="del">
            <ac:chgData name="Priya Gupta" userId="f4bd194d-999e-4d2b-904a-99397fd54d51" providerId="ADAL" clId="{BF87008E-C2A2-43D1-9CD2-7AEF8E7146EE}" dt="2022-10-14T13:52:57.341" v="187" actId="478"/>
            <ac:spMkLst>
              <pc:docMk/>
              <pc:sldMasterMk cId="4013608101" sldId="2147483648"/>
              <pc:sldLayoutMk cId="2833085107" sldId="2147483652"/>
              <ac:spMk id="8" creationId="{99FC592A-2C2A-40E1-ABE3-2CC51F2A961D}"/>
            </ac:spMkLst>
          </pc:spChg>
          <pc:picChg chg="add mod modCrop">
            <ac:chgData name="Priya Gupta" userId="f4bd194d-999e-4d2b-904a-99397fd54d51" providerId="ADAL" clId="{BF87008E-C2A2-43D1-9CD2-7AEF8E7146EE}" dt="2022-10-14T14:53:53.830" v="864"/>
            <ac:picMkLst>
              <pc:docMk/>
              <pc:sldMasterMk cId="4013608101" sldId="2147483648"/>
              <pc:sldLayoutMk cId="2833085107" sldId="2147483652"/>
              <ac:picMk id="4" creationId="{7F0D3838-64FF-2064-CC97-CA085F0EA468}"/>
            </ac:picMkLst>
          </pc:picChg>
          <pc:picChg chg="del">
            <ac:chgData name="Priya Gupta" userId="f4bd194d-999e-4d2b-904a-99397fd54d51" providerId="ADAL" clId="{BF87008E-C2A2-43D1-9CD2-7AEF8E7146EE}" dt="2022-10-14T13:52:44.480" v="185" actId="478"/>
            <ac:picMkLst>
              <pc:docMk/>
              <pc:sldMasterMk cId="4013608101" sldId="2147483648"/>
              <pc:sldLayoutMk cId="2833085107" sldId="2147483652"/>
              <ac:picMk id="6" creationId="{7C0DDFDB-C277-4819-833B-3A558A7DE284}"/>
            </ac:picMkLst>
          </pc:picChg>
          <pc:picChg chg="del">
            <ac:chgData name="Priya Gupta" userId="f4bd194d-999e-4d2b-904a-99397fd54d51" providerId="ADAL" clId="{BF87008E-C2A2-43D1-9CD2-7AEF8E7146EE}" dt="2022-10-14T13:52:59.813" v="188" actId="478"/>
            <ac:picMkLst>
              <pc:docMk/>
              <pc:sldMasterMk cId="4013608101" sldId="2147483648"/>
              <pc:sldLayoutMk cId="2833085107" sldId="2147483652"/>
              <ac:picMk id="10" creationId="{EC3978B2-A0C6-4E0B-B58E-0B6377D8A52E}"/>
            </ac:picMkLst>
          </pc:picChg>
        </pc:sldLayoutChg>
        <pc:sldLayoutChg chg="addSp delSp modSp mod modAnim">
          <pc:chgData name="Priya Gupta" userId="f4bd194d-999e-4d2b-904a-99397fd54d51" providerId="ADAL" clId="{BF87008E-C2A2-43D1-9CD2-7AEF8E7146EE}" dt="2022-10-14T14:53:26.270" v="858"/>
          <pc:sldLayoutMkLst>
            <pc:docMk/>
            <pc:sldMasterMk cId="4013608101" sldId="2147483648"/>
            <pc:sldLayoutMk cId="1019433218" sldId="2147483660"/>
          </pc:sldLayoutMkLst>
          <pc:spChg chg="del">
            <ac:chgData name="Priya Gupta" userId="f4bd194d-999e-4d2b-904a-99397fd54d51" providerId="ADAL" clId="{BF87008E-C2A2-43D1-9CD2-7AEF8E7146EE}" dt="2022-10-14T13:34:40.872" v="17" actId="478"/>
            <ac:spMkLst>
              <pc:docMk/>
              <pc:sldMasterMk cId="4013608101" sldId="2147483648"/>
              <pc:sldLayoutMk cId="1019433218" sldId="2147483660"/>
              <ac:spMk id="34" creationId="{6CC28F7D-B996-4290-9D76-8BC9AB641DD3}"/>
            </ac:spMkLst>
          </pc:spChg>
          <pc:spChg chg="del mod">
            <ac:chgData name="Priya Gupta" userId="f4bd194d-999e-4d2b-904a-99397fd54d51" providerId="ADAL" clId="{BF87008E-C2A2-43D1-9CD2-7AEF8E7146EE}" dt="2022-10-14T13:34:44.419" v="19" actId="478"/>
            <ac:spMkLst>
              <pc:docMk/>
              <pc:sldMasterMk cId="4013608101" sldId="2147483648"/>
              <pc:sldLayoutMk cId="1019433218" sldId="2147483660"/>
              <ac:spMk id="35" creationId="{AEFE3ACC-B452-43BA-8187-550D9F9CC037}"/>
            </ac:spMkLst>
          </pc:spChg>
          <pc:picChg chg="add mod modCrop">
            <ac:chgData name="Priya Gupta" userId="f4bd194d-999e-4d2b-904a-99397fd54d51" providerId="ADAL" clId="{BF87008E-C2A2-43D1-9CD2-7AEF8E7146EE}" dt="2022-10-14T14:53:26.270" v="858"/>
            <ac:picMkLst>
              <pc:docMk/>
              <pc:sldMasterMk cId="4013608101" sldId="2147483648"/>
              <pc:sldLayoutMk cId="1019433218" sldId="2147483660"/>
              <ac:picMk id="3" creationId="{2EFC7965-BEF5-0C49-D477-B55D40636D40}"/>
            </ac:picMkLst>
          </pc:picChg>
          <pc:picChg chg="add del mod">
            <ac:chgData name="Priya Gupta" userId="f4bd194d-999e-4d2b-904a-99397fd54d51" providerId="ADAL" clId="{BF87008E-C2A2-43D1-9CD2-7AEF8E7146EE}" dt="2022-10-14T13:39:07.400" v="50"/>
            <ac:picMkLst>
              <pc:docMk/>
              <pc:sldMasterMk cId="4013608101" sldId="2147483648"/>
              <pc:sldLayoutMk cId="1019433218" sldId="2147483660"/>
              <ac:picMk id="5" creationId="{959C7C59-9B57-9D81-BB3D-D27BFF6AD5C4}"/>
            </ac:picMkLst>
          </pc:picChg>
          <pc:picChg chg="add del mod">
            <ac:chgData name="Priya Gupta" userId="f4bd194d-999e-4d2b-904a-99397fd54d51" providerId="ADAL" clId="{BF87008E-C2A2-43D1-9CD2-7AEF8E7146EE}" dt="2022-10-14T13:40:35.399" v="56"/>
            <ac:picMkLst>
              <pc:docMk/>
              <pc:sldMasterMk cId="4013608101" sldId="2147483648"/>
              <pc:sldLayoutMk cId="1019433218" sldId="2147483660"/>
              <ac:picMk id="8" creationId="{85FDDB2A-5F4E-08FC-B9B6-E1BD6EDB0185}"/>
            </ac:picMkLst>
          </pc:picChg>
          <pc:picChg chg="add del mod">
            <ac:chgData name="Priya Gupta" userId="f4bd194d-999e-4d2b-904a-99397fd54d51" providerId="ADAL" clId="{BF87008E-C2A2-43D1-9CD2-7AEF8E7146EE}" dt="2022-10-14T13:43:03.806" v="79" actId="478"/>
            <ac:picMkLst>
              <pc:docMk/>
              <pc:sldMasterMk cId="4013608101" sldId="2147483648"/>
              <pc:sldLayoutMk cId="1019433218" sldId="2147483660"/>
              <ac:picMk id="10" creationId="{C7346233-8CDD-5760-DB00-08D2B337AEDC}"/>
            </ac:picMkLst>
          </pc:picChg>
          <pc:picChg chg="add del mod">
            <ac:chgData name="Priya Gupta" userId="f4bd194d-999e-4d2b-904a-99397fd54d51" providerId="ADAL" clId="{BF87008E-C2A2-43D1-9CD2-7AEF8E7146EE}" dt="2022-10-14T13:43:12.070" v="82"/>
            <ac:picMkLst>
              <pc:docMk/>
              <pc:sldMasterMk cId="4013608101" sldId="2147483648"/>
              <pc:sldLayoutMk cId="1019433218" sldId="2147483660"/>
              <ac:picMk id="11" creationId="{6E69DEE1-F0B2-2664-F746-75E558488D98}"/>
            </ac:picMkLst>
          </pc:picChg>
          <pc:picChg chg="del mod">
            <ac:chgData name="Priya Gupta" userId="f4bd194d-999e-4d2b-904a-99397fd54d51" providerId="ADAL" clId="{BF87008E-C2A2-43D1-9CD2-7AEF8E7146EE}" dt="2022-10-14T13:34:34.157" v="15" actId="478"/>
            <ac:picMkLst>
              <pc:docMk/>
              <pc:sldMasterMk cId="4013608101" sldId="2147483648"/>
              <pc:sldLayoutMk cId="1019433218" sldId="2147483660"/>
              <ac:picMk id="12" creationId="{0939CA84-D722-4B9E-8900-12FA30E8DE76}"/>
            </ac:picMkLst>
          </pc:picChg>
          <pc:picChg chg="add mod">
            <ac:chgData name="Priya Gupta" userId="f4bd194d-999e-4d2b-904a-99397fd54d51" providerId="ADAL" clId="{BF87008E-C2A2-43D1-9CD2-7AEF8E7146EE}" dt="2022-10-14T14:51:20.824" v="846"/>
            <ac:picMkLst>
              <pc:docMk/>
              <pc:sldMasterMk cId="4013608101" sldId="2147483648"/>
              <pc:sldLayoutMk cId="1019433218" sldId="2147483660"/>
              <ac:picMk id="13" creationId="{8DB9C60D-8F4B-7950-AFDC-21CA6FD6066A}"/>
            </ac:picMkLst>
          </pc:picChg>
          <pc:picChg chg="add del mod">
            <ac:chgData name="Priya Gupta" userId="f4bd194d-999e-4d2b-904a-99397fd54d51" providerId="ADAL" clId="{BF87008E-C2A2-43D1-9CD2-7AEF8E7146EE}" dt="2022-10-14T13:52:13.157" v="184"/>
            <ac:picMkLst>
              <pc:docMk/>
              <pc:sldMasterMk cId="4013608101" sldId="2147483648"/>
              <pc:sldLayoutMk cId="1019433218" sldId="2147483660"/>
              <ac:picMk id="14" creationId="{CE932B91-2798-39DC-5655-B8EEF2DF6D9F}"/>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2EF4FC-B80B-4490-BF4B-4FFC91891047}" type="datetimeFigureOut">
              <a:rPr lang="en-US" smtClean="0"/>
              <a:t>12/3/2022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86CB5A-4B88-41C2-A8DE-22B79710564A}" type="slidenum">
              <a:rPr lang="en-US" smtClean="0"/>
              <a:t>‹#›</a:t>
            </a:fld>
            <a:endParaRPr lang="en-US"/>
          </a:p>
        </p:txBody>
      </p:sp>
    </p:spTree>
    <p:extLst>
      <p:ext uri="{BB962C8B-B14F-4D97-AF65-F5344CB8AC3E}">
        <p14:creationId xmlns:p14="http://schemas.microsoft.com/office/powerpoint/2010/main" val="3184693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png"/><Relationship Id="rId3" Type="http://schemas.openxmlformats.org/officeDocument/2006/relationships/image" Target="../media/image1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38.jpeg"/><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png"/><Relationship Id="rId3" Type="http://schemas.openxmlformats.org/officeDocument/2006/relationships/image" Target="../media/image1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F6B7BEE-EEA1-E8EF-16D4-EA610FBA5E22}"/>
              </a:ext>
            </a:extLst>
          </p:cNvPr>
          <p:cNvSpPr/>
          <p:nvPr userDrawn="1"/>
        </p:nvSpPr>
        <p:spPr>
          <a:xfrm>
            <a:off x="0" y="5783827"/>
            <a:ext cx="12192000" cy="1074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F31060-295B-FF45-A1D8-64A58FA9D6B9}"/>
              </a:ext>
            </a:extLst>
          </p:cNvPr>
          <p:cNvSpPr txBox="1"/>
          <p:nvPr userDrawn="1"/>
        </p:nvSpPr>
        <p:spPr>
          <a:xfrm>
            <a:off x="4057650" y="6472238"/>
            <a:ext cx="184731" cy="369332"/>
          </a:xfrm>
          <a:prstGeom prst="rect">
            <a:avLst/>
          </a:prstGeom>
          <a:noFill/>
        </p:spPr>
        <p:txBody>
          <a:bodyPr wrap="none" rtlCol="0">
            <a:spAutoFit/>
          </a:bodyPr>
          <a:lstStyle/>
          <a:p>
            <a:endParaRPr lang="en-US" dirty="0"/>
          </a:p>
        </p:txBody>
      </p:sp>
      <p:pic>
        <p:nvPicPr>
          <p:cNvPr id="4" name="Picture 3" descr="Graphical user interface, website, calendar&#10;&#10;Description automatically generated">
            <a:extLst>
              <a:ext uri="{FF2B5EF4-FFF2-40B4-BE49-F238E27FC236}">
                <a16:creationId xmlns:a16="http://schemas.microsoft.com/office/drawing/2014/main" id="{EBC7B506-3AD6-D588-38A1-939706BCE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2173"/>
            <a:ext cx="12192000" cy="6096000"/>
          </a:xfrm>
          <a:prstGeom prst="rect">
            <a:avLst/>
          </a:prstGeom>
        </p:spPr>
      </p:pic>
      <p:grpSp>
        <p:nvGrpSpPr>
          <p:cNvPr id="33" name="Group 32">
            <a:extLst>
              <a:ext uri="{FF2B5EF4-FFF2-40B4-BE49-F238E27FC236}">
                <a16:creationId xmlns:a16="http://schemas.microsoft.com/office/drawing/2014/main" id="{79B4669E-C59C-D575-1C4E-610D8F80ACFA}"/>
              </a:ext>
            </a:extLst>
          </p:cNvPr>
          <p:cNvGrpSpPr/>
          <p:nvPr userDrawn="1"/>
        </p:nvGrpSpPr>
        <p:grpSpPr>
          <a:xfrm>
            <a:off x="581019" y="3861003"/>
            <a:ext cx="3238495" cy="423050"/>
            <a:chOff x="9136950" y="6310225"/>
            <a:chExt cx="5020089" cy="423050"/>
          </a:xfrm>
        </p:grpSpPr>
        <p:sp>
          <p:nvSpPr>
            <p:cNvPr id="34" name="TextBox 33">
              <a:extLst>
                <a:ext uri="{FF2B5EF4-FFF2-40B4-BE49-F238E27FC236}">
                  <a16:creationId xmlns:a16="http://schemas.microsoft.com/office/drawing/2014/main" id="{99E7F9CE-9B97-D626-3998-2929F2994AF3}"/>
                </a:ext>
              </a:extLst>
            </p:cNvPr>
            <p:cNvSpPr txBox="1"/>
            <p:nvPr userDrawn="1"/>
          </p:nvSpPr>
          <p:spPr>
            <a:xfrm>
              <a:off x="10014453" y="6310225"/>
              <a:ext cx="4142586" cy="400110"/>
            </a:xfrm>
            <a:prstGeom prst="rect">
              <a:avLst/>
            </a:prstGeom>
            <a:noFill/>
            <a:ln>
              <a:noFill/>
            </a:ln>
          </p:spPr>
          <p:txBody>
            <a:bodyPr wrap="square" rtlCol="0">
              <a:spAutoFit/>
            </a:bodyPr>
            <a:lstStyle/>
            <a:p>
              <a:r>
                <a:rPr lang="en-IN" sz="2000" dirty="0">
                  <a:solidFill>
                    <a:schemeClr val="bg1"/>
                  </a:solidFill>
                </a:rPr>
                <a:t>www.m365event.com</a:t>
              </a:r>
              <a:endParaRPr lang="en-US" sz="2000" dirty="0">
                <a:solidFill>
                  <a:schemeClr val="bg1"/>
                </a:solidFill>
              </a:endParaRPr>
            </a:p>
          </p:txBody>
        </p:sp>
        <p:pic>
          <p:nvPicPr>
            <p:cNvPr id="35" name="Picture 34">
              <a:extLst>
                <a:ext uri="{FF2B5EF4-FFF2-40B4-BE49-F238E27FC236}">
                  <a16:creationId xmlns:a16="http://schemas.microsoft.com/office/drawing/2014/main" id="{A50B0D34-CB98-A05C-29C4-8B94E4095A69}"/>
                </a:ext>
              </a:extLst>
            </p:cNvPr>
            <p:cNvPicPr>
              <a:picLocks noChangeAspect="1"/>
            </p:cNvPicPr>
            <p:nvPr userDrawn="1"/>
          </p:nvPicPr>
          <p:blipFill>
            <a:blip r:embed="rId3">
              <a:lum bright="70000" contrast="-70000"/>
              <a:alphaModFix/>
            </a:blip>
            <a:stretch>
              <a:fillRect/>
            </a:stretch>
          </p:blipFill>
          <p:spPr>
            <a:xfrm flipH="1">
              <a:off x="9136950" y="6322445"/>
              <a:ext cx="634901" cy="410830"/>
            </a:xfrm>
            <a:prstGeom prst="rect">
              <a:avLst/>
            </a:prstGeom>
          </p:spPr>
        </p:pic>
      </p:grpSp>
      <p:grpSp>
        <p:nvGrpSpPr>
          <p:cNvPr id="5" name="Group 4">
            <a:extLst>
              <a:ext uri="{FF2B5EF4-FFF2-40B4-BE49-F238E27FC236}">
                <a16:creationId xmlns:a16="http://schemas.microsoft.com/office/drawing/2014/main" id="{094D0900-1AA7-806D-7FCA-30F38A4A69CD}"/>
              </a:ext>
            </a:extLst>
          </p:cNvPr>
          <p:cNvGrpSpPr/>
          <p:nvPr userDrawn="1"/>
        </p:nvGrpSpPr>
        <p:grpSpPr>
          <a:xfrm>
            <a:off x="200523" y="5949571"/>
            <a:ext cx="11591447" cy="742684"/>
            <a:chOff x="298700" y="5963164"/>
            <a:chExt cx="11591447" cy="742684"/>
          </a:xfrm>
        </p:grpSpPr>
        <p:pic>
          <p:nvPicPr>
            <p:cNvPr id="8" name="Picture 7" descr="Logo&#10;&#10;Description automatically generated">
              <a:extLst>
                <a:ext uri="{FF2B5EF4-FFF2-40B4-BE49-F238E27FC236}">
                  <a16:creationId xmlns:a16="http://schemas.microsoft.com/office/drawing/2014/main" id="{A519DA10-700D-AFA7-0E0E-CC7170B45DF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31220" y="6119560"/>
              <a:ext cx="1225055" cy="472778"/>
            </a:xfrm>
            <a:prstGeom prst="rect">
              <a:avLst/>
            </a:prstGeom>
          </p:spPr>
        </p:pic>
        <p:pic>
          <p:nvPicPr>
            <p:cNvPr id="12" name="Picture 11" descr="Logo, company name">
              <a:extLst>
                <a:ext uri="{FF2B5EF4-FFF2-40B4-BE49-F238E27FC236}">
                  <a16:creationId xmlns:a16="http://schemas.microsoft.com/office/drawing/2014/main" id="{92F0191B-4112-ADA6-5684-C2D5BE1DE47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488" t="10423" r="3927" b="19435"/>
            <a:stretch/>
          </p:blipFill>
          <p:spPr>
            <a:xfrm>
              <a:off x="298700" y="6118433"/>
              <a:ext cx="1124175" cy="470675"/>
            </a:xfrm>
            <a:prstGeom prst="rect">
              <a:avLst/>
            </a:prstGeom>
          </p:spPr>
        </p:pic>
        <p:grpSp>
          <p:nvGrpSpPr>
            <p:cNvPr id="17" name="Group 16">
              <a:extLst>
                <a:ext uri="{FF2B5EF4-FFF2-40B4-BE49-F238E27FC236}">
                  <a16:creationId xmlns:a16="http://schemas.microsoft.com/office/drawing/2014/main" id="{10E0D2DB-A098-5AF0-3511-6460EFC5034B}"/>
                </a:ext>
              </a:extLst>
            </p:cNvPr>
            <p:cNvGrpSpPr/>
            <p:nvPr userDrawn="1"/>
          </p:nvGrpSpPr>
          <p:grpSpPr>
            <a:xfrm>
              <a:off x="2993271" y="6031840"/>
              <a:ext cx="1657800" cy="542850"/>
              <a:chOff x="6190800" y="6102456"/>
              <a:chExt cx="2000250" cy="567121"/>
            </a:xfrm>
          </p:grpSpPr>
          <p:sp>
            <p:nvSpPr>
              <p:cNvPr id="16" name="Rectangle 15">
                <a:extLst>
                  <a:ext uri="{FF2B5EF4-FFF2-40B4-BE49-F238E27FC236}">
                    <a16:creationId xmlns:a16="http://schemas.microsoft.com/office/drawing/2014/main" id="{5B452A4E-6F0D-444E-981F-8FAD7BA915DB}"/>
                  </a:ext>
                </a:extLst>
              </p:cNvPr>
              <p:cNvSpPr/>
              <p:nvPr userDrawn="1"/>
            </p:nvSpPr>
            <p:spPr>
              <a:xfrm>
                <a:off x="6190800" y="6102456"/>
                <a:ext cx="2000250" cy="5671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JPOWER">
                <a:extLst>
                  <a:ext uri="{FF2B5EF4-FFF2-40B4-BE49-F238E27FC236}">
                    <a16:creationId xmlns:a16="http://schemas.microsoft.com/office/drawing/2014/main" id="{976135E8-04BF-AAA0-CC10-42EDB7B5AE21}"/>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24150" y="6285304"/>
                <a:ext cx="17335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B90FB6A2-18A0-45D3-F03C-DA5AEB6F7559}"/>
                </a:ext>
              </a:extLst>
            </p:cNvPr>
            <p:cNvGrpSpPr/>
            <p:nvPr userDrawn="1"/>
          </p:nvGrpSpPr>
          <p:grpSpPr>
            <a:xfrm>
              <a:off x="4662228" y="6020402"/>
              <a:ext cx="1859939" cy="631231"/>
              <a:chOff x="7848601" y="4021702"/>
              <a:chExt cx="1657800" cy="542850"/>
            </a:xfrm>
          </p:grpSpPr>
          <p:sp>
            <p:nvSpPr>
              <p:cNvPr id="20" name="Rectangle 19">
                <a:extLst>
                  <a:ext uri="{FF2B5EF4-FFF2-40B4-BE49-F238E27FC236}">
                    <a16:creationId xmlns:a16="http://schemas.microsoft.com/office/drawing/2014/main" id="{FFC5F69C-8008-62E9-D1CF-124DE4B7C030}"/>
                  </a:ext>
                </a:extLst>
              </p:cNvPr>
              <p:cNvSpPr/>
              <p:nvPr userDrawn="1"/>
            </p:nvSpPr>
            <p:spPr>
              <a:xfrm>
                <a:off x="7848601" y="4021702"/>
                <a:ext cx="1657800" cy="54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4" name="Picture 10" descr="Microsoft">
                <a:extLst>
                  <a:ext uri="{FF2B5EF4-FFF2-40B4-BE49-F238E27FC236}">
                    <a16:creationId xmlns:a16="http://schemas.microsoft.com/office/drawing/2014/main" id="{BC41E603-C19C-0AF9-FB71-DD3ECFC0075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985894" y="4152900"/>
                <a:ext cx="1389804" cy="27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3492F9D0-21AC-9F4E-0BB0-8404635C5309}"/>
                </a:ext>
              </a:extLst>
            </p:cNvPr>
            <p:cNvGrpSpPr/>
            <p:nvPr userDrawn="1"/>
          </p:nvGrpSpPr>
          <p:grpSpPr>
            <a:xfrm>
              <a:off x="7525577" y="5963164"/>
              <a:ext cx="2294183" cy="742684"/>
              <a:chOff x="9763126" y="2809875"/>
              <a:chExt cx="1657800" cy="468802"/>
            </a:xfrm>
          </p:grpSpPr>
          <p:sp>
            <p:nvSpPr>
              <p:cNvPr id="23" name="Rectangle 22">
                <a:extLst>
                  <a:ext uri="{FF2B5EF4-FFF2-40B4-BE49-F238E27FC236}">
                    <a16:creationId xmlns:a16="http://schemas.microsoft.com/office/drawing/2014/main" id="{4703A7A8-CFE1-136A-40E9-0D1081ABE6AE}"/>
                  </a:ext>
                </a:extLst>
              </p:cNvPr>
              <p:cNvSpPr/>
              <p:nvPr userDrawn="1"/>
            </p:nvSpPr>
            <p:spPr>
              <a:xfrm>
                <a:off x="9763126" y="2809875"/>
                <a:ext cx="1657800" cy="46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descr="Rapid Circle">
                <a:extLst>
                  <a:ext uri="{FF2B5EF4-FFF2-40B4-BE49-F238E27FC236}">
                    <a16:creationId xmlns:a16="http://schemas.microsoft.com/office/drawing/2014/main" id="{BB717E06-42E1-AF97-13D7-34B2EC318B7C}"/>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935853" y="2954798"/>
                <a:ext cx="1312346" cy="178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7C875154-746C-BC0C-D182-7563B5A349CD}"/>
                </a:ext>
              </a:extLst>
            </p:cNvPr>
            <p:cNvGrpSpPr/>
            <p:nvPr userDrawn="1"/>
          </p:nvGrpSpPr>
          <p:grpSpPr>
            <a:xfrm>
              <a:off x="9713323" y="6062838"/>
              <a:ext cx="1019175" cy="542850"/>
              <a:chOff x="7038975" y="1325546"/>
              <a:chExt cx="2600776" cy="1387849"/>
            </a:xfrm>
          </p:grpSpPr>
          <p:sp>
            <p:nvSpPr>
              <p:cNvPr id="25" name="Rectangle 24">
                <a:extLst>
                  <a:ext uri="{FF2B5EF4-FFF2-40B4-BE49-F238E27FC236}">
                    <a16:creationId xmlns:a16="http://schemas.microsoft.com/office/drawing/2014/main" id="{9DE88D99-B095-9904-2521-25BD4210C176}"/>
                  </a:ext>
                </a:extLst>
              </p:cNvPr>
              <p:cNvSpPr/>
              <p:nvPr userDrawn="1"/>
            </p:nvSpPr>
            <p:spPr>
              <a:xfrm>
                <a:off x="7038975" y="1325546"/>
                <a:ext cx="2600776" cy="1387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8" name="Picture 14" descr="SOHO DRAGON">
                <a:extLst>
                  <a:ext uri="{FF2B5EF4-FFF2-40B4-BE49-F238E27FC236}">
                    <a16:creationId xmlns:a16="http://schemas.microsoft.com/office/drawing/2014/main" id="{5A8C21B9-A49A-4FE5-8A9F-096BA5F6F67E}"/>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93424" y="1446500"/>
                <a:ext cx="2291878" cy="11459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08EBCA13-21C5-BE44-C91E-5A9745CC0057}"/>
                </a:ext>
              </a:extLst>
            </p:cNvPr>
            <p:cNvGrpSpPr/>
            <p:nvPr userDrawn="1"/>
          </p:nvGrpSpPr>
          <p:grpSpPr>
            <a:xfrm>
              <a:off x="1434032" y="6062838"/>
              <a:ext cx="1558643" cy="581866"/>
              <a:chOff x="7671858" y="4144606"/>
              <a:chExt cx="2472267" cy="874632"/>
            </a:xfrm>
          </p:grpSpPr>
          <p:sp>
            <p:nvSpPr>
              <p:cNvPr id="26" name="Rectangle 25">
                <a:extLst>
                  <a:ext uri="{FF2B5EF4-FFF2-40B4-BE49-F238E27FC236}">
                    <a16:creationId xmlns:a16="http://schemas.microsoft.com/office/drawing/2014/main" id="{0E20EB45-EA81-DA40-7885-2246EA26B897}"/>
                  </a:ext>
                </a:extLst>
              </p:cNvPr>
              <p:cNvSpPr/>
              <p:nvPr userDrawn="1"/>
            </p:nvSpPr>
            <p:spPr>
              <a:xfrm>
                <a:off x="7671858" y="4144606"/>
                <a:ext cx="2472267" cy="87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53068D2F-81F8-2665-A000-F97902477F7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8328" y="4306376"/>
                <a:ext cx="2219325" cy="557365"/>
              </a:xfrm>
              <a:prstGeom prst="rect">
                <a:avLst/>
              </a:prstGeom>
            </p:spPr>
          </p:pic>
        </p:grpSp>
        <p:pic>
          <p:nvPicPr>
            <p:cNvPr id="3" name="Picture 2" descr="Logo&#10;&#10;Description automatically generated">
              <a:extLst>
                <a:ext uri="{FF2B5EF4-FFF2-40B4-BE49-F238E27FC236}">
                  <a16:creationId xmlns:a16="http://schemas.microsoft.com/office/drawing/2014/main" id="{07F18DA8-76B8-710D-7F6A-2B7489B1CE5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885393" y="6089119"/>
              <a:ext cx="1004754" cy="503219"/>
            </a:xfrm>
            <a:prstGeom prst="rect">
              <a:avLst/>
            </a:prstGeom>
          </p:spPr>
        </p:pic>
      </p:grpSp>
    </p:spTree>
    <p:extLst>
      <p:ext uri="{BB962C8B-B14F-4D97-AF65-F5344CB8AC3E}">
        <p14:creationId xmlns:p14="http://schemas.microsoft.com/office/powerpoint/2010/main" val="10194332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366C-F763-4322-9ABA-0B4397767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633F7-1EBF-4F42-9A19-AE0540043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4C1539-62B5-4860-8B85-1224512E7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02463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4F3C-9BB4-4DC5-8560-F106812E1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0A6953-937C-4E36-91CE-406AD704AE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B3A9831-BF60-4F1E-A213-AEBD7441A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947249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2C8C9C-3E54-568B-E1D6-8F044902E46C}"/>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D1EC82F0-E203-30D6-F001-BD4FBCFA67B1}"/>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BB316DB6-E463-E6B5-B124-0119C20D447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2555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5" name="MS logo white - EMF" descr="Microsoft logo white text version">
            <a:extLst>
              <a:ext uri="{FF2B5EF4-FFF2-40B4-BE49-F238E27FC236}">
                <a16:creationId xmlns:a16="http://schemas.microsoft.com/office/drawing/2014/main" id="{3389E315-0509-5612-18AC-DAC796CD5E0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3659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64814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6957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187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8931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32826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34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F6B7BEE-EEA1-E8EF-16D4-EA610FBA5E22}"/>
              </a:ext>
            </a:extLst>
          </p:cNvPr>
          <p:cNvSpPr/>
          <p:nvPr userDrawn="1"/>
        </p:nvSpPr>
        <p:spPr>
          <a:xfrm>
            <a:off x="0" y="5783827"/>
            <a:ext cx="12192000" cy="1074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F31060-295B-FF45-A1D8-64A58FA9D6B9}"/>
              </a:ext>
            </a:extLst>
          </p:cNvPr>
          <p:cNvSpPr txBox="1"/>
          <p:nvPr userDrawn="1"/>
        </p:nvSpPr>
        <p:spPr>
          <a:xfrm>
            <a:off x="4057650" y="6472238"/>
            <a:ext cx="184731" cy="369332"/>
          </a:xfrm>
          <a:prstGeom prst="rect">
            <a:avLst/>
          </a:prstGeom>
          <a:noFill/>
        </p:spPr>
        <p:txBody>
          <a:bodyPr wrap="none" rtlCol="0">
            <a:spAutoFit/>
          </a:bodyPr>
          <a:lstStyle/>
          <a:p>
            <a:endParaRPr lang="en-US" dirty="0"/>
          </a:p>
        </p:txBody>
      </p:sp>
      <p:grpSp>
        <p:nvGrpSpPr>
          <p:cNvPr id="33" name="Group 32">
            <a:extLst>
              <a:ext uri="{FF2B5EF4-FFF2-40B4-BE49-F238E27FC236}">
                <a16:creationId xmlns:a16="http://schemas.microsoft.com/office/drawing/2014/main" id="{79B4669E-C59C-D575-1C4E-610D8F80ACFA}"/>
              </a:ext>
            </a:extLst>
          </p:cNvPr>
          <p:cNvGrpSpPr/>
          <p:nvPr userDrawn="1"/>
        </p:nvGrpSpPr>
        <p:grpSpPr>
          <a:xfrm>
            <a:off x="581019" y="3861003"/>
            <a:ext cx="3238495" cy="423050"/>
            <a:chOff x="9136950" y="6310225"/>
            <a:chExt cx="5020089" cy="423050"/>
          </a:xfrm>
        </p:grpSpPr>
        <p:sp>
          <p:nvSpPr>
            <p:cNvPr id="34" name="TextBox 33">
              <a:extLst>
                <a:ext uri="{FF2B5EF4-FFF2-40B4-BE49-F238E27FC236}">
                  <a16:creationId xmlns:a16="http://schemas.microsoft.com/office/drawing/2014/main" id="{99E7F9CE-9B97-D626-3998-2929F2994AF3}"/>
                </a:ext>
              </a:extLst>
            </p:cNvPr>
            <p:cNvSpPr txBox="1"/>
            <p:nvPr userDrawn="1"/>
          </p:nvSpPr>
          <p:spPr>
            <a:xfrm>
              <a:off x="10014453" y="6310225"/>
              <a:ext cx="4142586" cy="400110"/>
            </a:xfrm>
            <a:prstGeom prst="rect">
              <a:avLst/>
            </a:prstGeom>
            <a:noFill/>
            <a:ln>
              <a:noFill/>
            </a:ln>
          </p:spPr>
          <p:txBody>
            <a:bodyPr wrap="square" rtlCol="0">
              <a:spAutoFit/>
            </a:bodyPr>
            <a:lstStyle/>
            <a:p>
              <a:r>
                <a:rPr lang="en-IN" sz="2000" dirty="0">
                  <a:solidFill>
                    <a:schemeClr val="bg1"/>
                  </a:solidFill>
                </a:rPr>
                <a:t>www.m365event.com</a:t>
              </a:r>
              <a:endParaRPr lang="en-US" sz="2000" dirty="0">
                <a:solidFill>
                  <a:schemeClr val="bg1"/>
                </a:solidFill>
              </a:endParaRPr>
            </a:p>
          </p:txBody>
        </p:sp>
        <p:pic>
          <p:nvPicPr>
            <p:cNvPr id="35" name="Picture 34">
              <a:extLst>
                <a:ext uri="{FF2B5EF4-FFF2-40B4-BE49-F238E27FC236}">
                  <a16:creationId xmlns:a16="http://schemas.microsoft.com/office/drawing/2014/main" id="{A50B0D34-CB98-A05C-29C4-8B94E4095A69}"/>
                </a:ext>
              </a:extLst>
            </p:cNvPr>
            <p:cNvPicPr>
              <a:picLocks noChangeAspect="1"/>
            </p:cNvPicPr>
            <p:nvPr userDrawn="1"/>
          </p:nvPicPr>
          <p:blipFill>
            <a:blip r:embed="rId2">
              <a:lum bright="70000" contrast="-70000"/>
              <a:alphaModFix/>
            </a:blip>
            <a:stretch>
              <a:fillRect/>
            </a:stretch>
          </p:blipFill>
          <p:spPr>
            <a:xfrm flipH="1">
              <a:off x="9136950" y="6322445"/>
              <a:ext cx="634901" cy="410830"/>
            </a:xfrm>
            <a:prstGeom prst="rect">
              <a:avLst/>
            </a:prstGeom>
          </p:spPr>
        </p:pic>
      </p:grpSp>
      <p:pic>
        <p:nvPicPr>
          <p:cNvPr id="3" name="Picture 2" descr="Calendar&#10;&#10;Description automatically generated">
            <a:extLst>
              <a:ext uri="{FF2B5EF4-FFF2-40B4-BE49-F238E27FC236}">
                <a16:creationId xmlns:a16="http://schemas.microsoft.com/office/drawing/2014/main" id="{3B348BEB-0284-4E07-BEC7-6F5F725A0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706"/>
            <a:ext cx="12192000" cy="5939399"/>
          </a:xfrm>
          <a:prstGeom prst="rect">
            <a:avLst/>
          </a:prstGeom>
        </p:spPr>
      </p:pic>
      <p:grpSp>
        <p:nvGrpSpPr>
          <p:cNvPr id="2" name="Group 1">
            <a:extLst>
              <a:ext uri="{FF2B5EF4-FFF2-40B4-BE49-F238E27FC236}">
                <a16:creationId xmlns:a16="http://schemas.microsoft.com/office/drawing/2014/main" id="{4ED4EDAF-9E1E-A43A-0B6F-082F46F4EB29}"/>
              </a:ext>
            </a:extLst>
          </p:cNvPr>
          <p:cNvGrpSpPr/>
          <p:nvPr userDrawn="1"/>
        </p:nvGrpSpPr>
        <p:grpSpPr>
          <a:xfrm>
            <a:off x="208836" y="6034328"/>
            <a:ext cx="11591447" cy="742684"/>
            <a:chOff x="298700" y="5963164"/>
            <a:chExt cx="11591447" cy="742684"/>
          </a:xfrm>
        </p:grpSpPr>
        <p:pic>
          <p:nvPicPr>
            <p:cNvPr id="4" name="Picture 3" descr="Logo&#10;&#10;Description automatically generated">
              <a:extLst>
                <a:ext uri="{FF2B5EF4-FFF2-40B4-BE49-F238E27FC236}">
                  <a16:creationId xmlns:a16="http://schemas.microsoft.com/office/drawing/2014/main" id="{11F5B10B-DF6E-F60F-C54C-DB92BFE815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31220" y="6119560"/>
              <a:ext cx="1225055" cy="472778"/>
            </a:xfrm>
            <a:prstGeom prst="rect">
              <a:avLst/>
            </a:prstGeom>
          </p:spPr>
        </p:pic>
        <p:pic>
          <p:nvPicPr>
            <p:cNvPr id="5" name="Picture 4" descr="Logo, company name">
              <a:extLst>
                <a:ext uri="{FF2B5EF4-FFF2-40B4-BE49-F238E27FC236}">
                  <a16:creationId xmlns:a16="http://schemas.microsoft.com/office/drawing/2014/main" id="{108AE8D9-2887-D1A3-F147-E658F568BDE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488" t="10423" r="3927" b="19435"/>
            <a:stretch/>
          </p:blipFill>
          <p:spPr>
            <a:xfrm>
              <a:off x="298700" y="6118433"/>
              <a:ext cx="1124175" cy="470675"/>
            </a:xfrm>
            <a:prstGeom prst="rect">
              <a:avLst/>
            </a:prstGeom>
          </p:spPr>
        </p:pic>
        <p:grpSp>
          <p:nvGrpSpPr>
            <p:cNvPr id="7" name="Group 6">
              <a:extLst>
                <a:ext uri="{FF2B5EF4-FFF2-40B4-BE49-F238E27FC236}">
                  <a16:creationId xmlns:a16="http://schemas.microsoft.com/office/drawing/2014/main" id="{0F5C0071-5443-551B-A5D2-C5E1D3441FDE}"/>
                </a:ext>
              </a:extLst>
            </p:cNvPr>
            <p:cNvGrpSpPr/>
            <p:nvPr userDrawn="1"/>
          </p:nvGrpSpPr>
          <p:grpSpPr>
            <a:xfrm>
              <a:off x="2993271" y="6031840"/>
              <a:ext cx="1657800" cy="542850"/>
              <a:chOff x="6190800" y="6102456"/>
              <a:chExt cx="2000250" cy="567121"/>
            </a:xfrm>
          </p:grpSpPr>
          <p:sp>
            <p:nvSpPr>
              <p:cNvPr id="38" name="Rectangle 37">
                <a:extLst>
                  <a:ext uri="{FF2B5EF4-FFF2-40B4-BE49-F238E27FC236}">
                    <a16:creationId xmlns:a16="http://schemas.microsoft.com/office/drawing/2014/main" id="{DFF99A48-BEFA-B47A-79C0-5D2CF1D3F025}"/>
                  </a:ext>
                </a:extLst>
              </p:cNvPr>
              <p:cNvSpPr/>
              <p:nvPr userDrawn="1"/>
            </p:nvSpPr>
            <p:spPr>
              <a:xfrm>
                <a:off x="6190800" y="6102456"/>
                <a:ext cx="2000250" cy="5671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6" descr="JPOWER">
                <a:extLst>
                  <a:ext uri="{FF2B5EF4-FFF2-40B4-BE49-F238E27FC236}">
                    <a16:creationId xmlns:a16="http://schemas.microsoft.com/office/drawing/2014/main" id="{ACFBB3EC-0DB0-B73A-0D0F-4B58F13FB88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24150" y="6285304"/>
                <a:ext cx="17335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3E83413-783F-870B-D12E-353CEC0A26FF}"/>
                </a:ext>
              </a:extLst>
            </p:cNvPr>
            <p:cNvGrpSpPr/>
            <p:nvPr userDrawn="1"/>
          </p:nvGrpSpPr>
          <p:grpSpPr>
            <a:xfrm>
              <a:off x="4662228" y="6020402"/>
              <a:ext cx="1859939" cy="631231"/>
              <a:chOff x="7848601" y="4021702"/>
              <a:chExt cx="1657800" cy="542850"/>
            </a:xfrm>
          </p:grpSpPr>
          <p:sp>
            <p:nvSpPr>
              <p:cNvPr id="36" name="Rectangle 35">
                <a:extLst>
                  <a:ext uri="{FF2B5EF4-FFF2-40B4-BE49-F238E27FC236}">
                    <a16:creationId xmlns:a16="http://schemas.microsoft.com/office/drawing/2014/main" id="{F6D4D95B-CDEC-0F59-31D7-9ECD45C61F40}"/>
                  </a:ext>
                </a:extLst>
              </p:cNvPr>
              <p:cNvSpPr/>
              <p:nvPr userDrawn="1"/>
            </p:nvSpPr>
            <p:spPr>
              <a:xfrm>
                <a:off x="7848601" y="4021702"/>
                <a:ext cx="1657800" cy="54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10" descr="Microsoft">
                <a:extLst>
                  <a:ext uri="{FF2B5EF4-FFF2-40B4-BE49-F238E27FC236}">
                    <a16:creationId xmlns:a16="http://schemas.microsoft.com/office/drawing/2014/main" id="{A1EF7B10-7135-2010-CCBE-79DC29D9574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985894" y="4152900"/>
                <a:ext cx="1389804" cy="27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2B59595-A203-7D48-003F-2CB6A84F39DA}"/>
                </a:ext>
              </a:extLst>
            </p:cNvPr>
            <p:cNvGrpSpPr/>
            <p:nvPr userDrawn="1"/>
          </p:nvGrpSpPr>
          <p:grpSpPr>
            <a:xfrm>
              <a:off x="7525577" y="5963164"/>
              <a:ext cx="2294183" cy="742684"/>
              <a:chOff x="9763126" y="2809875"/>
              <a:chExt cx="1657800" cy="468802"/>
            </a:xfrm>
          </p:grpSpPr>
          <p:sp>
            <p:nvSpPr>
              <p:cNvPr id="22" name="Rectangle 21">
                <a:extLst>
                  <a:ext uri="{FF2B5EF4-FFF2-40B4-BE49-F238E27FC236}">
                    <a16:creationId xmlns:a16="http://schemas.microsoft.com/office/drawing/2014/main" id="{78AFD1BA-CFA0-9403-3DC8-81C46BC19359}"/>
                  </a:ext>
                </a:extLst>
              </p:cNvPr>
              <p:cNvSpPr/>
              <p:nvPr userDrawn="1"/>
            </p:nvSpPr>
            <p:spPr>
              <a:xfrm>
                <a:off x="9763126" y="2809875"/>
                <a:ext cx="1657800" cy="46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12" descr="Rapid Circle">
                <a:extLst>
                  <a:ext uri="{FF2B5EF4-FFF2-40B4-BE49-F238E27FC236}">
                    <a16:creationId xmlns:a16="http://schemas.microsoft.com/office/drawing/2014/main" id="{01B31B36-29CE-6D17-C0B0-14D234F36B66}"/>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935853" y="2954798"/>
                <a:ext cx="1312346" cy="178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E4FBE89-813A-2A77-8FB9-9D32C457ABBA}"/>
                </a:ext>
              </a:extLst>
            </p:cNvPr>
            <p:cNvGrpSpPr/>
            <p:nvPr userDrawn="1"/>
          </p:nvGrpSpPr>
          <p:grpSpPr>
            <a:xfrm>
              <a:off x="9713323" y="6062838"/>
              <a:ext cx="1019175" cy="542850"/>
              <a:chOff x="7038975" y="1325546"/>
              <a:chExt cx="2600776" cy="1387849"/>
            </a:xfrm>
          </p:grpSpPr>
          <p:sp>
            <p:nvSpPr>
              <p:cNvPr id="19" name="Rectangle 18">
                <a:extLst>
                  <a:ext uri="{FF2B5EF4-FFF2-40B4-BE49-F238E27FC236}">
                    <a16:creationId xmlns:a16="http://schemas.microsoft.com/office/drawing/2014/main" id="{367344AE-2916-4560-28AE-42E45611ABDF}"/>
                  </a:ext>
                </a:extLst>
              </p:cNvPr>
              <p:cNvSpPr/>
              <p:nvPr userDrawn="1"/>
            </p:nvSpPr>
            <p:spPr>
              <a:xfrm>
                <a:off x="7038975" y="1325546"/>
                <a:ext cx="2600776" cy="1387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14" descr="SOHO DRAGON">
                <a:extLst>
                  <a:ext uri="{FF2B5EF4-FFF2-40B4-BE49-F238E27FC236}">
                    <a16:creationId xmlns:a16="http://schemas.microsoft.com/office/drawing/2014/main" id="{8332ECD4-AB2B-FCF3-3D7B-E0BFA4B37237}"/>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93424" y="1446500"/>
                <a:ext cx="2291878" cy="11459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B82ABE3E-7F6C-F2F8-EBAF-588FBEEC8C0A}"/>
                </a:ext>
              </a:extLst>
            </p:cNvPr>
            <p:cNvGrpSpPr/>
            <p:nvPr userDrawn="1"/>
          </p:nvGrpSpPr>
          <p:grpSpPr>
            <a:xfrm>
              <a:off x="1434032" y="6062838"/>
              <a:ext cx="1558643" cy="581866"/>
              <a:chOff x="7671858" y="4144606"/>
              <a:chExt cx="2472267" cy="874632"/>
            </a:xfrm>
          </p:grpSpPr>
          <p:sp>
            <p:nvSpPr>
              <p:cNvPr id="15" name="Rectangle 14">
                <a:extLst>
                  <a:ext uri="{FF2B5EF4-FFF2-40B4-BE49-F238E27FC236}">
                    <a16:creationId xmlns:a16="http://schemas.microsoft.com/office/drawing/2014/main" id="{377514B2-88A4-CD78-09A6-0073310FC607}"/>
                  </a:ext>
                </a:extLst>
              </p:cNvPr>
              <p:cNvSpPr/>
              <p:nvPr userDrawn="1"/>
            </p:nvSpPr>
            <p:spPr>
              <a:xfrm>
                <a:off x="7671858" y="4144606"/>
                <a:ext cx="2472267" cy="87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DAC40EE2-8392-1F18-7906-1DB8568F91C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8328" y="4306376"/>
                <a:ext cx="2219325" cy="557365"/>
              </a:xfrm>
              <a:prstGeom prst="rect">
                <a:avLst/>
              </a:prstGeom>
            </p:spPr>
          </p:pic>
        </p:grpSp>
        <p:pic>
          <p:nvPicPr>
            <p:cNvPr id="14" name="Picture 13" descr="Logo&#10;&#10;Description automatically generated">
              <a:extLst>
                <a:ext uri="{FF2B5EF4-FFF2-40B4-BE49-F238E27FC236}">
                  <a16:creationId xmlns:a16="http://schemas.microsoft.com/office/drawing/2014/main" id="{5952B2F9-1A4B-1176-C31E-98F24D28BD68}"/>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885393" y="6089119"/>
              <a:ext cx="1004754" cy="503219"/>
            </a:xfrm>
            <a:prstGeom prst="rect">
              <a:avLst/>
            </a:prstGeom>
          </p:spPr>
        </p:pic>
      </p:grpSp>
      <p:pic>
        <p:nvPicPr>
          <p:cNvPr id="40" name="Picture 2">
            <a:extLst>
              <a:ext uri="{FF2B5EF4-FFF2-40B4-BE49-F238E27FC236}">
                <a16:creationId xmlns:a16="http://schemas.microsoft.com/office/drawing/2014/main" id="{5675ECDD-9112-A6A4-409C-5D26EDA804B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232087" y="302952"/>
            <a:ext cx="568196" cy="62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278036"/>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107329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50803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5906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8189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151047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2979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95500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21607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1931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29053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E6A7-C490-4144-94E8-295B01B78694}"/>
              </a:ext>
            </a:extLst>
          </p:cNvPr>
          <p:cNvSpPr>
            <a:spLocks noGrp="1"/>
          </p:cNvSpPr>
          <p:nvPr>
            <p:ph type="title"/>
          </p:nvPr>
        </p:nvSpPr>
        <p:spPr>
          <a:xfrm>
            <a:off x="486376" y="613821"/>
            <a:ext cx="11219247"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61DC6-77B3-45D7-9B30-ED0FD22CB6F6}"/>
              </a:ext>
            </a:extLst>
          </p:cNvPr>
          <p:cNvSpPr>
            <a:spLocks noGrp="1"/>
          </p:cNvSpPr>
          <p:nvPr>
            <p:ph idx="1"/>
          </p:nvPr>
        </p:nvSpPr>
        <p:spPr>
          <a:xfrm>
            <a:off x="486377" y="1951604"/>
            <a:ext cx="11219246" cy="3622015"/>
          </a:xfrm>
        </p:spPr>
        <p:txBody>
          <a:bodyPr/>
          <a:lstStyle/>
          <a:p>
            <a:pPr lvl="0"/>
            <a:r>
              <a:rPr lang="en-US"/>
              <a:t>Click to edit Master text styles</a:t>
            </a:r>
          </a:p>
          <a:p>
            <a:pPr lvl="1"/>
            <a:r>
              <a:rPr lang="en-US"/>
              <a:t>Second level</a:t>
            </a:r>
          </a:p>
        </p:txBody>
      </p:sp>
      <p:sp>
        <p:nvSpPr>
          <p:cNvPr id="4" name="TextBox 3">
            <a:extLst>
              <a:ext uri="{FF2B5EF4-FFF2-40B4-BE49-F238E27FC236}">
                <a16:creationId xmlns:a16="http://schemas.microsoft.com/office/drawing/2014/main" id="{26ACEC4E-06B8-444A-AADA-BF51C3881D21}"/>
              </a:ext>
            </a:extLst>
          </p:cNvPr>
          <p:cNvSpPr txBox="1"/>
          <p:nvPr userDrawn="1"/>
        </p:nvSpPr>
        <p:spPr>
          <a:xfrm>
            <a:off x="8981162" y="64822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70578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81267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53552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54806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8238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38046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81444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79033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0346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41872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27220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6CC28F7D-B996-4290-9D76-8BC9AB641DD3}"/>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Your Heading Here</a:t>
            </a:r>
          </a:p>
        </p:txBody>
      </p:sp>
      <p:sp>
        <p:nvSpPr>
          <p:cNvPr id="35" name="Subtitle 2">
            <a:extLst>
              <a:ext uri="{FF2B5EF4-FFF2-40B4-BE49-F238E27FC236}">
                <a16:creationId xmlns:a16="http://schemas.microsoft.com/office/drawing/2014/main" id="{AEFE3ACC-B452-43BA-8187-550D9F9CC037}"/>
              </a:ext>
            </a:extLst>
          </p:cNvPr>
          <p:cNvSpPr>
            <a:spLocks noGrp="1"/>
          </p:cNvSpPr>
          <p:nvPr>
            <p:ph type="subTitle" idx="1" hasCustomPrompt="1"/>
          </p:nvPr>
        </p:nvSpPr>
        <p:spPr>
          <a:xfrm>
            <a:off x="1524000" y="36782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Subheading Here</a:t>
            </a:r>
          </a:p>
        </p:txBody>
      </p:sp>
    </p:spTree>
    <p:extLst>
      <p:ext uri="{BB962C8B-B14F-4D97-AF65-F5344CB8AC3E}">
        <p14:creationId xmlns:p14="http://schemas.microsoft.com/office/powerpoint/2010/main" val="478311430"/>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793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3417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1231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3323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412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16390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07641D"/>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28243348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54358257"/>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7836254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3720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A151-07CC-4F1B-A45E-D1B8962FB5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481679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553226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4571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55922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354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4073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491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2476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99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857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1171380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ADEB-7BFB-4458-B01A-EE9F2507145D}"/>
              </a:ext>
            </a:extLst>
          </p:cNvPr>
          <p:cNvSpPr>
            <a:spLocks noGrp="1"/>
          </p:cNvSpPr>
          <p:nvPr>
            <p:ph type="title"/>
          </p:nvPr>
        </p:nvSpPr>
        <p:spPr>
          <a:xfrm>
            <a:off x="471182" y="616589"/>
            <a:ext cx="11219247" cy="1325563"/>
          </a:xfrm>
        </p:spPr>
        <p:txBody>
          <a:body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9EC7D25D-83FF-4B62-BAD9-7E8C1B2C0428}"/>
              </a:ext>
            </a:extLst>
          </p:cNvPr>
          <p:cNvSpPr>
            <a:spLocks noGrp="1"/>
          </p:cNvSpPr>
          <p:nvPr>
            <p:ph idx="1"/>
          </p:nvPr>
        </p:nvSpPr>
        <p:spPr>
          <a:xfrm>
            <a:off x="471182" y="2843831"/>
            <a:ext cx="11219247" cy="2935967"/>
          </a:xfrm>
        </p:spPr>
        <p:txBody>
          <a:bodyPr/>
          <a:lstStyle/>
          <a:p>
            <a:pPr lvl="0"/>
            <a:r>
              <a:rPr lang="en-US"/>
              <a:t>Click to edit Master text styles</a:t>
            </a:r>
          </a:p>
          <a:p>
            <a:pPr lvl="1"/>
            <a:r>
              <a:rPr lang="en-US"/>
              <a:t>Second level</a:t>
            </a:r>
          </a:p>
        </p:txBody>
      </p:sp>
      <p:sp>
        <p:nvSpPr>
          <p:cNvPr id="6" name="Text Placeholder 2">
            <a:extLst>
              <a:ext uri="{FF2B5EF4-FFF2-40B4-BE49-F238E27FC236}">
                <a16:creationId xmlns:a16="http://schemas.microsoft.com/office/drawing/2014/main" id="{38319C3E-4E8A-4FCC-9202-D91D7EA1671B}"/>
              </a:ext>
            </a:extLst>
          </p:cNvPr>
          <p:cNvSpPr>
            <a:spLocks noGrp="1"/>
          </p:cNvSpPr>
          <p:nvPr>
            <p:ph type="body" idx="10"/>
          </p:nvPr>
        </p:nvSpPr>
        <p:spPr>
          <a:xfrm>
            <a:off x="471182" y="2125910"/>
            <a:ext cx="11219247" cy="534163"/>
          </a:xfrm>
        </p:spPr>
        <p:txBody>
          <a:bodyPr anchor="b"/>
          <a:lstStyle>
            <a:lvl1pPr marL="0" indent="0">
              <a:buNone/>
              <a:defRPr sz="2400" b="1">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6750263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F6B7BEE-EEA1-E8EF-16D4-EA610FBA5E22}"/>
              </a:ext>
            </a:extLst>
          </p:cNvPr>
          <p:cNvSpPr/>
          <p:nvPr userDrawn="1"/>
        </p:nvSpPr>
        <p:spPr>
          <a:xfrm>
            <a:off x="0" y="5783827"/>
            <a:ext cx="12192000" cy="1074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F31060-295B-FF45-A1D8-64A58FA9D6B9}"/>
              </a:ext>
            </a:extLst>
          </p:cNvPr>
          <p:cNvSpPr txBox="1"/>
          <p:nvPr userDrawn="1"/>
        </p:nvSpPr>
        <p:spPr>
          <a:xfrm>
            <a:off x="4057650" y="6472238"/>
            <a:ext cx="184731" cy="369332"/>
          </a:xfrm>
          <a:prstGeom prst="rect">
            <a:avLst/>
          </a:prstGeom>
          <a:noFill/>
        </p:spPr>
        <p:txBody>
          <a:bodyPr wrap="none" rtlCol="0">
            <a:spAutoFit/>
          </a:bodyPr>
          <a:lstStyle/>
          <a:p>
            <a:endParaRPr lang="en-US" dirty="0"/>
          </a:p>
        </p:txBody>
      </p:sp>
      <p:pic>
        <p:nvPicPr>
          <p:cNvPr id="4" name="Picture 3" descr="Graphical user interface, website, calendar&#10;&#10;Description automatically generated">
            <a:extLst>
              <a:ext uri="{FF2B5EF4-FFF2-40B4-BE49-F238E27FC236}">
                <a16:creationId xmlns:a16="http://schemas.microsoft.com/office/drawing/2014/main" id="{EBC7B506-3AD6-D588-38A1-939706BCE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2173"/>
            <a:ext cx="12192000" cy="6096000"/>
          </a:xfrm>
          <a:prstGeom prst="rect">
            <a:avLst/>
          </a:prstGeom>
        </p:spPr>
      </p:pic>
      <p:grpSp>
        <p:nvGrpSpPr>
          <p:cNvPr id="33" name="Group 32">
            <a:extLst>
              <a:ext uri="{FF2B5EF4-FFF2-40B4-BE49-F238E27FC236}">
                <a16:creationId xmlns:a16="http://schemas.microsoft.com/office/drawing/2014/main" id="{79B4669E-C59C-D575-1C4E-610D8F80ACFA}"/>
              </a:ext>
            </a:extLst>
          </p:cNvPr>
          <p:cNvGrpSpPr/>
          <p:nvPr userDrawn="1"/>
        </p:nvGrpSpPr>
        <p:grpSpPr>
          <a:xfrm>
            <a:off x="581019" y="3861003"/>
            <a:ext cx="3238495" cy="423050"/>
            <a:chOff x="9136950" y="6310225"/>
            <a:chExt cx="5020089" cy="423050"/>
          </a:xfrm>
        </p:grpSpPr>
        <p:sp>
          <p:nvSpPr>
            <p:cNvPr id="34" name="TextBox 33">
              <a:extLst>
                <a:ext uri="{FF2B5EF4-FFF2-40B4-BE49-F238E27FC236}">
                  <a16:creationId xmlns:a16="http://schemas.microsoft.com/office/drawing/2014/main" id="{99E7F9CE-9B97-D626-3998-2929F2994AF3}"/>
                </a:ext>
              </a:extLst>
            </p:cNvPr>
            <p:cNvSpPr txBox="1"/>
            <p:nvPr userDrawn="1"/>
          </p:nvSpPr>
          <p:spPr>
            <a:xfrm>
              <a:off x="10014453" y="6310225"/>
              <a:ext cx="4142586" cy="400110"/>
            </a:xfrm>
            <a:prstGeom prst="rect">
              <a:avLst/>
            </a:prstGeom>
            <a:noFill/>
            <a:ln>
              <a:noFill/>
            </a:ln>
          </p:spPr>
          <p:txBody>
            <a:bodyPr wrap="square" rtlCol="0">
              <a:spAutoFit/>
            </a:bodyPr>
            <a:lstStyle/>
            <a:p>
              <a:r>
                <a:rPr lang="en-IN" sz="2000" dirty="0">
                  <a:solidFill>
                    <a:schemeClr val="bg1"/>
                  </a:solidFill>
                </a:rPr>
                <a:t>www.m365event.com</a:t>
              </a:r>
              <a:endParaRPr lang="en-US" sz="2000" dirty="0">
                <a:solidFill>
                  <a:schemeClr val="bg1"/>
                </a:solidFill>
              </a:endParaRPr>
            </a:p>
          </p:txBody>
        </p:sp>
        <p:pic>
          <p:nvPicPr>
            <p:cNvPr id="35" name="Picture 34">
              <a:extLst>
                <a:ext uri="{FF2B5EF4-FFF2-40B4-BE49-F238E27FC236}">
                  <a16:creationId xmlns:a16="http://schemas.microsoft.com/office/drawing/2014/main" id="{A50B0D34-CB98-A05C-29C4-8B94E4095A69}"/>
                </a:ext>
              </a:extLst>
            </p:cNvPr>
            <p:cNvPicPr>
              <a:picLocks noChangeAspect="1"/>
            </p:cNvPicPr>
            <p:nvPr userDrawn="1"/>
          </p:nvPicPr>
          <p:blipFill>
            <a:blip r:embed="rId3">
              <a:lum bright="70000" contrast="-70000"/>
              <a:alphaModFix/>
            </a:blip>
            <a:stretch>
              <a:fillRect/>
            </a:stretch>
          </p:blipFill>
          <p:spPr>
            <a:xfrm flipH="1">
              <a:off x="9136950" y="6322445"/>
              <a:ext cx="634901" cy="410830"/>
            </a:xfrm>
            <a:prstGeom prst="rect">
              <a:avLst/>
            </a:prstGeom>
          </p:spPr>
        </p:pic>
      </p:grpSp>
      <p:grpSp>
        <p:nvGrpSpPr>
          <p:cNvPr id="5" name="Group 4">
            <a:extLst>
              <a:ext uri="{FF2B5EF4-FFF2-40B4-BE49-F238E27FC236}">
                <a16:creationId xmlns:a16="http://schemas.microsoft.com/office/drawing/2014/main" id="{094D0900-1AA7-806D-7FCA-30F38A4A69CD}"/>
              </a:ext>
            </a:extLst>
          </p:cNvPr>
          <p:cNvGrpSpPr/>
          <p:nvPr userDrawn="1"/>
        </p:nvGrpSpPr>
        <p:grpSpPr>
          <a:xfrm>
            <a:off x="200523" y="5949571"/>
            <a:ext cx="11591447" cy="742684"/>
            <a:chOff x="298700" y="5963164"/>
            <a:chExt cx="11591447" cy="742684"/>
          </a:xfrm>
        </p:grpSpPr>
        <p:pic>
          <p:nvPicPr>
            <p:cNvPr id="8" name="Picture 7" descr="Logo&#10;&#10;Description automatically generated">
              <a:extLst>
                <a:ext uri="{FF2B5EF4-FFF2-40B4-BE49-F238E27FC236}">
                  <a16:creationId xmlns:a16="http://schemas.microsoft.com/office/drawing/2014/main" id="{A519DA10-700D-AFA7-0E0E-CC7170B45DF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31220" y="6119560"/>
              <a:ext cx="1225055" cy="472778"/>
            </a:xfrm>
            <a:prstGeom prst="rect">
              <a:avLst/>
            </a:prstGeom>
          </p:spPr>
        </p:pic>
        <p:pic>
          <p:nvPicPr>
            <p:cNvPr id="12" name="Picture 11" descr="Logo, company name">
              <a:extLst>
                <a:ext uri="{FF2B5EF4-FFF2-40B4-BE49-F238E27FC236}">
                  <a16:creationId xmlns:a16="http://schemas.microsoft.com/office/drawing/2014/main" id="{92F0191B-4112-ADA6-5684-C2D5BE1DE47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488" t="10423" r="3927" b="19435"/>
            <a:stretch/>
          </p:blipFill>
          <p:spPr>
            <a:xfrm>
              <a:off x="298700" y="6118433"/>
              <a:ext cx="1124175" cy="470675"/>
            </a:xfrm>
            <a:prstGeom prst="rect">
              <a:avLst/>
            </a:prstGeom>
          </p:spPr>
        </p:pic>
        <p:grpSp>
          <p:nvGrpSpPr>
            <p:cNvPr id="17" name="Group 16">
              <a:extLst>
                <a:ext uri="{FF2B5EF4-FFF2-40B4-BE49-F238E27FC236}">
                  <a16:creationId xmlns:a16="http://schemas.microsoft.com/office/drawing/2014/main" id="{10E0D2DB-A098-5AF0-3511-6460EFC5034B}"/>
                </a:ext>
              </a:extLst>
            </p:cNvPr>
            <p:cNvGrpSpPr/>
            <p:nvPr userDrawn="1"/>
          </p:nvGrpSpPr>
          <p:grpSpPr>
            <a:xfrm>
              <a:off x="2993271" y="6031840"/>
              <a:ext cx="1657800" cy="542850"/>
              <a:chOff x="6190800" y="6102456"/>
              <a:chExt cx="2000250" cy="567121"/>
            </a:xfrm>
          </p:grpSpPr>
          <p:sp>
            <p:nvSpPr>
              <p:cNvPr id="16" name="Rectangle 15">
                <a:extLst>
                  <a:ext uri="{FF2B5EF4-FFF2-40B4-BE49-F238E27FC236}">
                    <a16:creationId xmlns:a16="http://schemas.microsoft.com/office/drawing/2014/main" id="{5B452A4E-6F0D-444E-981F-8FAD7BA915DB}"/>
                  </a:ext>
                </a:extLst>
              </p:cNvPr>
              <p:cNvSpPr/>
              <p:nvPr userDrawn="1"/>
            </p:nvSpPr>
            <p:spPr>
              <a:xfrm>
                <a:off x="6190800" y="6102456"/>
                <a:ext cx="2000250" cy="5671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JPOWER">
                <a:extLst>
                  <a:ext uri="{FF2B5EF4-FFF2-40B4-BE49-F238E27FC236}">
                    <a16:creationId xmlns:a16="http://schemas.microsoft.com/office/drawing/2014/main" id="{976135E8-04BF-AAA0-CC10-42EDB7B5AE21}"/>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24150" y="6285304"/>
                <a:ext cx="17335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B90FB6A2-18A0-45D3-F03C-DA5AEB6F7559}"/>
                </a:ext>
              </a:extLst>
            </p:cNvPr>
            <p:cNvGrpSpPr/>
            <p:nvPr userDrawn="1"/>
          </p:nvGrpSpPr>
          <p:grpSpPr>
            <a:xfrm>
              <a:off x="4662228" y="6020402"/>
              <a:ext cx="1859939" cy="631231"/>
              <a:chOff x="7848601" y="4021702"/>
              <a:chExt cx="1657800" cy="542850"/>
            </a:xfrm>
          </p:grpSpPr>
          <p:sp>
            <p:nvSpPr>
              <p:cNvPr id="20" name="Rectangle 19">
                <a:extLst>
                  <a:ext uri="{FF2B5EF4-FFF2-40B4-BE49-F238E27FC236}">
                    <a16:creationId xmlns:a16="http://schemas.microsoft.com/office/drawing/2014/main" id="{FFC5F69C-8008-62E9-D1CF-124DE4B7C030}"/>
                  </a:ext>
                </a:extLst>
              </p:cNvPr>
              <p:cNvSpPr/>
              <p:nvPr userDrawn="1"/>
            </p:nvSpPr>
            <p:spPr>
              <a:xfrm>
                <a:off x="7848601" y="4021702"/>
                <a:ext cx="1657800" cy="54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4" name="Picture 10" descr="Microsoft">
                <a:extLst>
                  <a:ext uri="{FF2B5EF4-FFF2-40B4-BE49-F238E27FC236}">
                    <a16:creationId xmlns:a16="http://schemas.microsoft.com/office/drawing/2014/main" id="{BC41E603-C19C-0AF9-FB71-DD3ECFC0075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985894" y="4152900"/>
                <a:ext cx="1389804" cy="27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3492F9D0-21AC-9F4E-0BB0-8404635C5309}"/>
                </a:ext>
              </a:extLst>
            </p:cNvPr>
            <p:cNvGrpSpPr/>
            <p:nvPr userDrawn="1"/>
          </p:nvGrpSpPr>
          <p:grpSpPr>
            <a:xfrm>
              <a:off x="7525577" y="5963164"/>
              <a:ext cx="2294183" cy="742684"/>
              <a:chOff x="9763126" y="2809875"/>
              <a:chExt cx="1657800" cy="468802"/>
            </a:xfrm>
          </p:grpSpPr>
          <p:sp>
            <p:nvSpPr>
              <p:cNvPr id="23" name="Rectangle 22">
                <a:extLst>
                  <a:ext uri="{FF2B5EF4-FFF2-40B4-BE49-F238E27FC236}">
                    <a16:creationId xmlns:a16="http://schemas.microsoft.com/office/drawing/2014/main" id="{4703A7A8-CFE1-136A-40E9-0D1081ABE6AE}"/>
                  </a:ext>
                </a:extLst>
              </p:cNvPr>
              <p:cNvSpPr/>
              <p:nvPr userDrawn="1"/>
            </p:nvSpPr>
            <p:spPr>
              <a:xfrm>
                <a:off x="9763126" y="2809875"/>
                <a:ext cx="1657800" cy="46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descr="Rapid Circle">
                <a:extLst>
                  <a:ext uri="{FF2B5EF4-FFF2-40B4-BE49-F238E27FC236}">
                    <a16:creationId xmlns:a16="http://schemas.microsoft.com/office/drawing/2014/main" id="{BB717E06-42E1-AF97-13D7-34B2EC318B7C}"/>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935853" y="2954798"/>
                <a:ext cx="1312346" cy="178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7C875154-746C-BC0C-D182-7563B5A349CD}"/>
                </a:ext>
              </a:extLst>
            </p:cNvPr>
            <p:cNvGrpSpPr/>
            <p:nvPr userDrawn="1"/>
          </p:nvGrpSpPr>
          <p:grpSpPr>
            <a:xfrm>
              <a:off x="9713323" y="6062838"/>
              <a:ext cx="1019175" cy="542850"/>
              <a:chOff x="7038975" y="1325546"/>
              <a:chExt cx="2600776" cy="1387849"/>
            </a:xfrm>
          </p:grpSpPr>
          <p:sp>
            <p:nvSpPr>
              <p:cNvPr id="25" name="Rectangle 24">
                <a:extLst>
                  <a:ext uri="{FF2B5EF4-FFF2-40B4-BE49-F238E27FC236}">
                    <a16:creationId xmlns:a16="http://schemas.microsoft.com/office/drawing/2014/main" id="{9DE88D99-B095-9904-2521-25BD4210C176}"/>
                  </a:ext>
                </a:extLst>
              </p:cNvPr>
              <p:cNvSpPr/>
              <p:nvPr userDrawn="1"/>
            </p:nvSpPr>
            <p:spPr>
              <a:xfrm>
                <a:off x="7038975" y="1325546"/>
                <a:ext cx="2600776" cy="1387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8" name="Picture 14" descr="SOHO DRAGON">
                <a:extLst>
                  <a:ext uri="{FF2B5EF4-FFF2-40B4-BE49-F238E27FC236}">
                    <a16:creationId xmlns:a16="http://schemas.microsoft.com/office/drawing/2014/main" id="{5A8C21B9-A49A-4FE5-8A9F-096BA5F6F67E}"/>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93424" y="1446500"/>
                <a:ext cx="2291878" cy="11459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08EBCA13-21C5-BE44-C91E-5A9745CC0057}"/>
                </a:ext>
              </a:extLst>
            </p:cNvPr>
            <p:cNvGrpSpPr/>
            <p:nvPr userDrawn="1"/>
          </p:nvGrpSpPr>
          <p:grpSpPr>
            <a:xfrm>
              <a:off x="1434032" y="6062838"/>
              <a:ext cx="1558643" cy="581866"/>
              <a:chOff x="7671858" y="4144606"/>
              <a:chExt cx="2472267" cy="874632"/>
            </a:xfrm>
          </p:grpSpPr>
          <p:sp>
            <p:nvSpPr>
              <p:cNvPr id="26" name="Rectangle 25">
                <a:extLst>
                  <a:ext uri="{FF2B5EF4-FFF2-40B4-BE49-F238E27FC236}">
                    <a16:creationId xmlns:a16="http://schemas.microsoft.com/office/drawing/2014/main" id="{0E20EB45-EA81-DA40-7885-2246EA26B897}"/>
                  </a:ext>
                </a:extLst>
              </p:cNvPr>
              <p:cNvSpPr/>
              <p:nvPr userDrawn="1"/>
            </p:nvSpPr>
            <p:spPr>
              <a:xfrm>
                <a:off x="7671858" y="4144606"/>
                <a:ext cx="2472267" cy="87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53068D2F-81F8-2665-A000-F97902477F7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8328" y="4306376"/>
                <a:ext cx="2219325" cy="557365"/>
              </a:xfrm>
              <a:prstGeom prst="rect">
                <a:avLst/>
              </a:prstGeom>
            </p:spPr>
          </p:pic>
        </p:grpSp>
        <p:pic>
          <p:nvPicPr>
            <p:cNvPr id="3" name="Picture 2" descr="Logo&#10;&#10;Description automatically generated">
              <a:extLst>
                <a:ext uri="{FF2B5EF4-FFF2-40B4-BE49-F238E27FC236}">
                  <a16:creationId xmlns:a16="http://schemas.microsoft.com/office/drawing/2014/main" id="{07F18DA8-76B8-710D-7F6A-2B7489B1CE5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885393" y="6089119"/>
              <a:ext cx="1004754" cy="503219"/>
            </a:xfrm>
            <a:prstGeom prst="rect">
              <a:avLst/>
            </a:prstGeom>
          </p:spPr>
        </p:pic>
      </p:grpSp>
    </p:spTree>
    <p:extLst>
      <p:ext uri="{BB962C8B-B14F-4D97-AF65-F5344CB8AC3E}">
        <p14:creationId xmlns:p14="http://schemas.microsoft.com/office/powerpoint/2010/main" val="925709041"/>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F6B7BEE-EEA1-E8EF-16D4-EA610FBA5E22}"/>
              </a:ext>
            </a:extLst>
          </p:cNvPr>
          <p:cNvSpPr/>
          <p:nvPr userDrawn="1"/>
        </p:nvSpPr>
        <p:spPr>
          <a:xfrm>
            <a:off x="0" y="5783827"/>
            <a:ext cx="12192000" cy="1074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F31060-295B-FF45-A1D8-64A58FA9D6B9}"/>
              </a:ext>
            </a:extLst>
          </p:cNvPr>
          <p:cNvSpPr txBox="1"/>
          <p:nvPr userDrawn="1"/>
        </p:nvSpPr>
        <p:spPr>
          <a:xfrm>
            <a:off x="4057650" y="6472238"/>
            <a:ext cx="184731" cy="369332"/>
          </a:xfrm>
          <a:prstGeom prst="rect">
            <a:avLst/>
          </a:prstGeom>
          <a:noFill/>
        </p:spPr>
        <p:txBody>
          <a:bodyPr wrap="none" rtlCol="0">
            <a:spAutoFit/>
          </a:bodyPr>
          <a:lstStyle/>
          <a:p>
            <a:endParaRPr lang="en-US" dirty="0"/>
          </a:p>
        </p:txBody>
      </p:sp>
      <p:grpSp>
        <p:nvGrpSpPr>
          <p:cNvPr id="33" name="Group 32">
            <a:extLst>
              <a:ext uri="{FF2B5EF4-FFF2-40B4-BE49-F238E27FC236}">
                <a16:creationId xmlns:a16="http://schemas.microsoft.com/office/drawing/2014/main" id="{79B4669E-C59C-D575-1C4E-610D8F80ACFA}"/>
              </a:ext>
            </a:extLst>
          </p:cNvPr>
          <p:cNvGrpSpPr/>
          <p:nvPr userDrawn="1"/>
        </p:nvGrpSpPr>
        <p:grpSpPr>
          <a:xfrm>
            <a:off x="581019" y="3861003"/>
            <a:ext cx="3238495" cy="423050"/>
            <a:chOff x="9136950" y="6310225"/>
            <a:chExt cx="5020089" cy="423050"/>
          </a:xfrm>
        </p:grpSpPr>
        <p:sp>
          <p:nvSpPr>
            <p:cNvPr id="34" name="TextBox 33">
              <a:extLst>
                <a:ext uri="{FF2B5EF4-FFF2-40B4-BE49-F238E27FC236}">
                  <a16:creationId xmlns:a16="http://schemas.microsoft.com/office/drawing/2014/main" id="{99E7F9CE-9B97-D626-3998-2929F2994AF3}"/>
                </a:ext>
              </a:extLst>
            </p:cNvPr>
            <p:cNvSpPr txBox="1"/>
            <p:nvPr userDrawn="1"/>
          </p:nvSpPr>
          <p:spPr>
            <a:xfrm>
              <a:off x="10014453" y="6310225"/>
              <a:ext cx="4142586" cy="400110"/>
            </a:xfrm>
            <a:prstGeom prst="rect">
              <a:avLst/>
            </a:prstGeom>
            <a:noFill/>
            <a:ln>
              <a:noFill/>
            </a:ln>
          </p:spPr>
          <p:txBody>
            <a:bodyPr wrap="square" rtlCol="0">
              <a:spAutoFit/>
            </a:bodyPr>
            <a:lstStyle/>
            <a:p>
              <a:r>
                <a:rPr lang="en-IN" sz="2000" dirty="0">
                  <a:solidFill>
                    <a:schemeClr val="bg1"/>
                  </a:solidFill>
                </a:rPr>
                <a:t>www.m365event.com</a:t>
              </a:r>
              <a:endParaRPr lang="en-US" sz="2000" dirty="0">
                <a:solidFill>
                  <a:schemeClr val="bg1"/>
                </a:solidFill>
              </a:endParaRPr>
            </a:p>
          </p:txBody>
        </p:sp>
        <p:pic>
          <p:nvPicPr>
            <p:cNvPr id="35" name="Picture 34">
              <a:extLst>
                <a:ext uri="{FF2B5EF4-FFF2-40B4-BE49-F238E27FC236}">
                  <a16:creationId xmlns:a16="http://schemas.microsoft.com/office/drawing/2014/main" id="{A50B0D34-CB98-A05C-29C4-8B94E4095A69}"/>
                </a:ext>
              </a:extLst>
            </p:cNvPr>
            <p:cNvPicPr>
              <a:picLocks noChangeAspect="1"/>
            </p:cNvPicPr>
            <p:nvPr userDrawn="1"/>
          </p:nvPicPr>
          <p:blipFill>
            <a:blip r:embed="rId2">
              <a:lum bright="70000" contrast="-70000"/>
              <a:alphaModFix/>
            </a:blip>
            <a:stretch>
              <a:fillRect/>
            </a:stretch>
          </p:blipFill>
          <p:spPr>
            <a:xfrm flipH="1">
              <a:off x="9136950" y="6322445"/>
              <a:ext cx="634901" cy="410830"/>
            </a:xfrm>
            <a:prstGeom prst="rect">
              <a:avLst/>
            </a:prstGeom>
          </p:spPr>
        </p:pic>
      </p:grpSp>
      <p:pic>
        <p:nvPicPr>
          <p:cNvPr id="3" name="Picture 2" descr="Calendar&#10;&#10;Description automatically generated">
            <a:extLst>
              <a:ext uri="{FF2B5EF4-FFF2-40B4-BE49-F238E27FC236}">
                <a16:creationId xmlns:a16="http://schemas.microsoft.com/office/drawing/2014/main" id="{3B348BEB-0284-4E07-BEC7-6F5F725A0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706"/>
            <a:ext cx="12192000" cy="5939399"/>
          </a:xfrm>
          <a:prstGeom prst="rect">
            <a:avLst/>
          </a:prstGeom>
        </p:spPr>
      </p:pic>
      <p:grpSp>
        <p:nvGrpSpPr>
          <p:cNvPr id="2" name="Group 1">
            <a:extLst>
              <a:ext uri="{FF2B5EF4-FFF2-40B4-BE49-F238E27FC236}">
                <a16:creationId xmlns:a16="http://schemas.microsoft.com/office/drawing/2014/main" id="{4ED4EDAF-9E1E-A43A-0B6F-082F46F4EB29}"/>
              </a:ext>
            </a:extLst>
          </p:cNvPr>
          <p:cNvGrpSpPr/>
          <p:nvPr userDrawn="1"/>
        </p:nvGrpSpPr>
        <p:grpSpPr>
          <a:xfrm>
            <a:off x="208836" y="6034328"/>
            <a:ext cx="11591447" cy="742684"/>
            <a:chOff x="298700" y="5963164"/>
            <a:chExt cx="11591447" cy="742684"/>
          </a:xfrm>
        </p:grpSpPr>
        <p:pic>
          <p:nvPicPr>
            <p:cNvPr id="4" name="Picture 3" descr="Logo&#10;&#10;Description automatically generated">
              <a:extLst>
                <a:ext uri="{FF2B5EF4-FFF2-40B4-BE49-F238E27FC236}">
                  <a16:creationId xmlns:a16="http://schemas.microsoft.com/office/drawing/2014/main" id="{11F5B10B-DF6E-F60F-C54C-DB92BFE815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31220" y="6119560"/>
              <a:ext cx="1225055" cy="472778"/>
            </a:xfrm>
            <a:prstGeom prst="rect">
              <a:avLst/>
            </a:prstGeom>
          </p:spPr>
        </p:pic>
        <p:pic>
          <p:nvPicPr>
            <p:cNvPr id="5" name="Picture 4" descr="Logo, company name">
              <a:extLst>
                <a:ext uri="{FF2B5EF4-FFF2-40B4-BE49-F238E27FC236}">
                  <a16:creationId xmlns:a16="http://schemas.microsoft.com/office/drawing/2014/main" id="{108AE8D9-2887-D1A3-F147-E658F568BDE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488" t="10423" r="3927" b="19435"/>
            <a:stretch/>
          </p:blipFill>
          <p:spPr>
            <a:xfrm>
              <a:off x="298700" y="6118433"/>
              <a:ext cx="1124175" cy="470675"/>
            </a:xfrm>
            <a:prstGeom prst="rect">
              <a:avLst/>
            </a:prstGeom>
          </p:spPr>
        </p:pic>
        <p:grpSp>
          <p:nvGrpSpPr>
            <p:cNvPr id="7" name="Group 6">
              <a:extLst>
                <a:ext uri="{FF2B5EF4-FFF2-40B4-BE49-F238E27FC236}">
                  <a16:creationId xmlns:a16="http://schemas.microsoft.com/office/drawing/2014/main" id="{0F5C0071-5443-551B-A5D2-C5E1D3441FDE}"/>
                </a:ext>
              </a:extLst>
            </p:cNvPr>
            <p:cNvGrpSpPr/>
            <p:nvPr userDrawn="1"/>
          </p:nvGrpSpPr>
          <p:grpSpPr>
            <a:xfrm>
              <a:off x="2993271" y="6031840"/>
              <a:ext cx="1657800" cy="542850"/>
              <a:chOff x="6190800" y="6102456"/>
              <a:chExt cx="2000250" cy="567121"/>
            </a:xfrm>
          </p:grpSpPr>
          <p:sp>
            <p:nvSpPr>
              <p:cNvPr id="38" name="Rectangle 37">
                <a:extLst>
                  <a:ext uri="{FF2B5EF4-FFF2-40B4-BE49-F238E27FC236}">
                    <a16:creationId xmlns:a16="http://schemas.microsoft.com/office/drawing/2014/main" id="{DFF99A48-BEFA-B47A-79C0-5D2CF1D3F025}"/>
                  </a:ext>
                </a:extLst>
              </p:cNvPr>
              <p:cNvSpPr/>
              <p:nvPr userDrawn="1"/>
            </p:nvSpPr>
            <p:spPr>
              <a:xfrm>
                <a:off x="6190800" y="6102456"/>
                <a:ext cx="2000250" cy="5671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6" descr="JPOWER">
                <a:extLst>
                  <a:ext uri="{FF2B5EF4-FFF2-40B4-BE49-F238E27FC236}">
                    <a16:creationId xmlns:a16="http://schemas.microsoft.com/office/drawing/2014/main" id="{ACFBB3EC-0DB0-B73A-0D0F-4B58F13FB88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24150" y="6285304"/>
                <a:ext cx="17335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3E83413-783F-870B-D12E-353CEC0A26FF}"/>
                </a:ext>
              </a:extLst>
            </p:cNvPr>
            <p:cNvGrpSpPr/>
            <p:nvPr userDrawn="1"/>
          </p:nvGrpSpPr>
          <p:grpSpPr>
            <a:xfrm>
              <a:off x="4662228" y="6020402"/>
              <a:ext cx="1859939" cy="631231"/>
              <a:chOff x="7848601" y="4021702"/>
              <a:chExt cx="1657800" cy="542850"/>
            </a:xfrm>
          </p:grpSpPr>
          <p:sp>
            <p:nvSpPr>
              <p:cNvPr id="36" name="Rectangle 35">
                <a:extLst>
                  <a:ext uri="{FF2B5EF4-FFF2-40B4-BE49-F238E27FC236}">
                    <a16:creationId xmlns:a16="http://schemas.microsoft.com/office/drawing/2014/main" id="{F6D4D95B-CDEC-0F59-31D7-9ECD45C61F40}"/>
                  </a:ext>
                </a:extLst>
              </p:cNvPr>
              <p:cNvSpPr/>
              <p:nvPr userDrawn="1"/>
            </p:nvSpPr>
            <p:spPr>
              <a:xfrm>
                <a:off x="7848601" y="4021702"/>
                <a:ext cx="1657800" cy="54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10" descr="Microsoft">
                <a:extLst>
                  <a:ext uri="{FF2B5EF4-FFF2-40B4-BE49-F238E27FC236}">
                    <a16:creationId xmlns:a16="http://schemas.microsoft.com/office/drawing/2014/main" id="{A1EF7B10-7135-2010-CCBE-79DC29D9574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985894" y="4152900"/>
                <a:ext cx="1389804" cy="27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2B59595-A203-7D48-003F-2CB6A84F39DA}"/>
                </a:ext>
              </a:extLst>
            </p:cNvPr>
            <p:cNvGrpSpPr/>
            <p:nvPr userDrawn="1"/>
          </p:nvGrpSpPr>
          <p:grpSpPr>
            <a:xfrm>
              <a:off x="7525577" y="5963164"/>
              <a:ext cx="2294183" cy="742684"/>
              <a:chOff x="9763126" y="2809875"/>
              <a:chExt cx="1657800" cy="468802"/>
            </a:xfrm>
          </p:grpSpPr>
          <p:sp>
            <p:nvSpPr>
              <p:cNvPr id="22" name="Rectangle 21">
                <a:extLst>
                  <a:ext uri="{FF2B5EF4-FFF2-40B4-BE49-F238E27FC236}">
                    <a16:creationId xmlns:a16="http://schemas.microsoft.com/office/drawing/2014/main" id="{78AFD1BA-CFA0-9403-3DC8-81C46BC19359}"/>
                  </a:ext>
                </a:extLst>
              </p:cNvPr>
              <p:cNvSpPr/>
              <p:nvPr userDrawn="1"/>
            </p:nvSpPr>
            <p:spPr>
              <a:xfrm>
                <a:off x="9763126" y="2809875"/>
                <a:ext cx="1657800" cy="46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12" descr="Rapid Circle">
                <a:extLst>
                  <a:ext uri="{FF2B5EF4-FFF2-40B4-BE49-F238E27FC236}">
                    <a16:creationId xmlns:a16="http://schemas.microsoft.com/office/drawing/2014/main" id="{01B31B36-29CE-6D17-C0B0-14D234F36B66}"/>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935853" y="2954798"/>
                <a:ext cx="1312346" cy="178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E4FBE89-813A-2A77-8FB9-9D32C457ABBA}"/>
                </a:ext>
              </a:extLst>
            </p:cNvPr>
            <p:cNvGrpSpPr/>
            <p:nvPr userDrawn="1"/>
          </p:nvGrpSpPr>
          <p:grpSpPr>
            <a:xfrm>
              <a:off x="9713323" y="6062838"/>
              <a:ext cx="1019175" cy="542850"/>
              <a:chOff x="7038975" y="1325546"/>
              <a:chExt cx="2600776" cy="1387849"/>
            </a:xfrm>
          </p:grpSpPr>
          <p:sp>
            <p:nvSpPr>
              <p:cNvPr id="19" name="Rectangle 18">
                <a:extLst>
                  <a:ext uri="{FF2B5EF4-FFF2-40B4-BE49-F238E27FC236}">
                    <a16:creationId xmlns:a16="http://schemas.microsoft.com/office/drawing/2014/main" id="{367344AE-2916-4560-28AE-42E45611ABDF}"/>
                  </a:ext>
                </a:extLst>
              </p:cNvPr>
              <p:cNvSpPr/>
              <p:nvPr userDrawn="1"/>
            </p:nvSpPr>
            <p:spPr>
              <a:xfrm>
                <a:off x="7038975" y="1325546"/>
                <a:ext cx="2600776" cy="1387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14" descr="SOHO DRAGON">
                <a:extLst>
                  <a:ext uri="{FF2B5EF4-FFF2-40B4-BE49-F238E27FC236}">
                    <a16:creationId xmlns:a16="http://schemas.microsoft.com/office/drawing/2014/main" id="{8332ECD4-AB2B-FCF3-3D7B-E0BFA4B37237}"/>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93424" y="1446500"/>
                <a:ext cx="2291878" cy="11459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B82ABE3E-7F6C-F2F8-EBAF-588FBEEC8C0A}"/>
                </a:ext>
              </a:extLst>
            </p:cNvPr>
            <p:cNvGrpSpPr/>
            <p:nvPr userDrawn="1"/>
          </p:nvGrpSpPr>
          <p:grpSpPr>
            <a:xfrm>
              <a:off x="1434032" y="6062838"/>
              <a:ext cx="1558643" cy="581866"/>
              <a:chOff x="7671858" y="4144606"/>
              <a:chExt cx="2472267" cy="874632"/>
            </a:xfrm>
          </p:grpSpPr>
          <p:sp>
            <p:nvSpPr>
              <p:cNvPr id="15" name="Rectangle 14">
                <a:extLst>
                  <a:ext uri="{FF2B5EF4-FFF2-40B4-BE49-F238E27FC236}">
                    <a16:creationId xmlns:a16="http://schemas.microsoft.com/office/drawing/2014/main" id="{377514B2-88A4-CD78-09A6-0073310FC607}"/>
                  </a:ext>
                </a:extLst>
              </p:cNvPr>
              <p:cNvSpPr/>
              <p:nvPr userDrawn="1"/>
            </p:nvSpPr>
            <p:spPr>
              <a:xfrm>
                <a:off x="7671858" y="4144606"/>
                <a:ext cx="2472267" cy="87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DAC40EE2-8392-1F18-7906-1DB8568F91C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8328" y="4306376"/>
                <a:ext cx="2219325" cy="557365"/>
              </a:xfrm>
              <a:prstGeom prst="rect">
                <a:avLst/>
              </a:prstGeom>
            </p:spPr>
          </p:pic>
        </p:grpSp>
        <p:pic>
          <p:nvPicPr>
            <p:cNvPr id="14" name="Picture 13" descr="Logo&#10;&#10;Description automatically generated">
              <a:extLst>
                <a:ext uri="{FF2B5EF4-FFF2-40B4-BE49-F238E27FC236}">
                  <a16:creationId xmlns:a16="http://schemas.microsoft.com/office/drawing/2014/main" id="{5952B2F9-1A4B-1176-C31E-98F24D28BD68}"/>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885393" y="6089119"/>
              <a:ext cx="1004754" cy="503219"/>
            </a:xfrm>
            <a:prstGeom prst="rect">
              <a:avLst/>
            </a:prstGeom>
          </p:spPr>
        </p:pic>
      </p:grpSp>
      <p:pic>
        <p:nvPicPr>
          <p:cNvPr id="40" name="Picture 2">
            <a:extLst>
              <a:ext uri="{FF2B5EF4-FFF2-40B4-BE49-F238E27FC236}">
                <a16:creationId xmlns:a16="http://schemas.microsoft.com/office/drawing/2014/main" id="{5675ECDD-9112-A6A4-409C-5D26EDA804B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232087" y="302952"/>
            <a:ext cx="568196" cy="62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245695"/>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E6A7-C490-4144-94E8-295B01B78694}"/>
              </a:ext>
            </a:extLst>
          </p:cNvPr>
          <p:cNvSpPr>
            <a:spLocks noGrp="1"/>
          </p:cNvSpPr>
          <p:nvPr>
            <p:ph type="title"/>
          </p:nvPr>
        </p:nvSpPr>
        <p:spPr>
          <a:xfrm>
            <a:off x="486376" y="613821"/>
            <a:ext cx="11219247"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61DC6-77B3-45D7-9B30-ED0FD22CB6F6}"/>
              </a:ext>
            </a:extLst>
          </p:cNvPr>
          <p:cNvSpPr>
            <a:spLocks noGrp="1"/>
          </p:cNvSpPr>
          <p:nvPr>
            <p:ph idx="1"/>
          </p:nvPr>
        </p:nvSpPr>
        <p:spPr>
          <a:xfrm>
            <a:off x="486377" y="1951604"/>
            <a:ext cx="11219246" cy="3622015"/>
          </a:xfrm>
        </p:spPr>
        <p:txBody>
          <a:bodyPr/>
          <a:lstStyle/>
          <a:p>
            <a:pPr lvl="0"/>
            <a:r>
              <a:rPr lang="en-US"/>
              <a:t>Click to edit Master text styles</a:t>
            </a:r>
          </a:p>
          <a:p>
            <a:pPr lvl="1"/>
            <a:r>
              <a:rPr lang="en-US"/>
              <a:t>Second level</a:t>
            </a:r>
          </a:p>
        </p:txBody>
      </p:sp>
      <p:sp>
        <p:nvSpPr>
          <p:cNvPr id="4" name="TextBox 3">
            <a:extLst>
              <a:ext uri="{FF2B5EF4-FFF2-40B4-BE49-F238E27FC236}">
                <a16:creationId xmlns:a16="http://schemas.microsoft.com/office/drawing/2014/main" id="{26ACEC4E-06B8-444A-AADA-BF51C3881D21}"/>
              </a:ext>
            </a:extLst>
          </p:cNvPr>
          <p:cNvSpPr txBox="1"/>
          <p:nvPr userDrawn="1"/>
        </p:nvSpPr>
        <p:spPr>
          <a:xfrm>
            <a:off x="8981162" y="64822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0005408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6CC28F7D-B996-4290-9D76-8BC9AB641DD3}"/>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Your Heading Here</a:t>
            </a:r>
          </a:p>
        </p:txBody>
      </p:sp>
      <p:sp>
        <p:nvSpPr>
          <p:cNvPr id="35" name="Subtitle 2">
            <a:extLst>
              <a:ext uri="{FF2B5EF4-FFF2-40B4-BE49-F238E27FC236}">
                <a16:creationId xmlns:a16="http://schemas.microsoft.com/office/drawing/2014/main" id="{AEFE3ACC-B452-43BA-8187-550D9F9CC037}"/>
              </a:ext>
            </a:extLst>
          </p:cNvPr>
          <p:cNvSpPr>
            <a:spLocks noGrp="1"/>
          </p:cNvSpPr>
          <p:nvPr>
            <p:ph type="subTitle" idx="1" hasCustomPrompt="1"/>
          </p:nvPr>
        </p:nvSpPr>
        <p:spPr>
          <a:xfrm>
            <a:off x="1524000" y="36782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Subheading Here</a:t>
            </a:r>
          </a:p>
        </p:txBody>
      </p:sp>
    </p:spTree>
    <p:extLst>
      <p:ext uri="{BB962C8B-B14F-4D97-AF65-F5344CB8AC3E}">
        <p14:creationId xmlns:p14="http://schemas.microsoft.com/office/powerpoint/2010/main" val="3140629867"/>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A151-07CC-4F1B-A45E-D1B8962FB5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575771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ADEB-7BFB-4458-B01A-EE9F2507145D}"/>
              </a:ext>
            </a:extLst>
          </p:cNvPr>
          <p:cNvSpPr>
            <a:spLocks noGrp="1"/>
          </p:cNvSpPr>
          <p:nvPr>
            <p:ph type="title"/>
          </p:nvPr>
        </p:nvSpPr>
        <p:spPr>
          <a:xfrm>
            <a:off x="471182" y="616589"/>
            <a:ext cx="11219247" cy="1325563"/>
          </a:xfrm>
        </p:spPr>
        <p:txBody>
          <a:body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9EC7D25D-83FF-4B62-BAD9-7E8C1B2C0428}"/>
              </a:ext>
            </a:extLst>
          </p:cNvPr>
          <p:cNvSpPr>
            <a:spLocks noGrp="1"/>
          </p:cNvSpPr>
          <p:nvPr>
            <p:ph idx="1"/>
          </p:nvPr>
        </p:nvSpPr>
        <p:spPr>
          <a:xfrm>
            <a:off x="471182" y="2843831"/>
            <a:ext cx="11219247" cy="2935967"/>
          </a:xfrm>
        </p:spPr>
        <p:txBody>
          <a:bodyPr/>
          <a:lstStyle/>
          <a:p>
            <a:pPr lvl="0"/>
            <a:r>
              <a:rPr lang="en-US"/>
              <a:t>Click to edit Master text styles</a:t>
            </a:r>
          </a:p>
          <a:p>
            <a:pPr lvl="1"/>
            <a:r>
              <a:rPr lang="en-US"/>
              <a:t>Second level</a:t>
            </a:r>
          </a:p>
        </p:txBody>
      </p:sp>
      <p:sp>
        <p:nvSpPr>
          <p:cNvPr id="6" name="Text Placeholder 2">
            <a:extLst>
              <a:ext uri="{FF2B5EF4-FFF2-40B4-BE49-F238E27FC236}">
                <a16:creationId xmlns:a16="http://schemas.microsoft.com/office/drawing/2014/main" id="{38319C3E-4E8A-4FCC-9202-D91D7EA1671B}"/>
              </a:ext>
            </a:extLst>
          </p:cNvPr>
          <p:cNvSpPr>
            <a:spLocks noGrp="1"/>
          </p:cNvSpPr>
          <p:nvPr>
            <p:ph type="body" idx="10"/>
          </p:nvPr>
        </p:nvSpPr>
        <p:spPr>
          <a:xfrm>
            <a:off x="471182" y="2125910"/>
            <a:ext cx="11219247" cy="534163"/>
          </a:xfrm>
        </p:spPr>
        <p:txBody>
          <a:bodyPr anchor="b"/>
          <a:lstStyle>
            <a:lvl1pPr marL="0" indent="0">
              <a:buNone/>
              <a:defRPr sz="2400" b="1">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972528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50CD-34C9-4F90-878B-4D337A9991D4}"/>
              </a:ext>
            </a:extLst>
          </p:cNvPr>
          <p:cNvSpPr>
            <a:spLocks noGrp="1"/>
          </p:cNvSpPr>
          <p:nvPr>
            <p:ph type="title"/>
          </p:nvPr>
        </p:nvSpPr>
        <p:spPr>
          <a:xfrm>
            <a:off x="350836" y="375284"/>
            <a:ext cx="5181600" cy="1938992"/>
          </a:xfrm>
        </p:spPr>
        <p:txBody>
          <a:bodyPr tIns="548640" bIns="0" anchor="b">
            <a:noAutofit/>
          </a:bodyPr>
          <a:lstStyle>
            <a:lvl1pPr>
              <a:lnSpc>
                <a:spcPct val="100000"/>
              </a:lnSpc>
              <a:defRPr sz="5000">
                <a:solidFill>
                  <a:srgbClr val="7030A0"/>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65FB367-6301-4C9B-90D2-E466AB2C54C5}"/>
              </a:ext>
            </a:extLst>
          </p:cNvPr>
          <p:cNvSpPr>
            <a:spLocks noGrp="1"/>
          </p:cNvSpPr>
          <p:nvPr>
            <p:ph sz="half" idx="1"/>
          </p:nvPr>
        </p:nvSpPr>
        <p:spPr>
          <a:xfrm>
            <a:off x="350836" y="2507673"/>
            <a:ext cx="5181600" cy="3334327"/>
          </a:xfrm>
        </p:spPr>
        <p:txBody>
          <a:bodyPr/>
          <a:lstStyle>
            <a:lvl1pPr>
              <a:defRPr lang="en-US" sz="2200" dirty="0" smtClean="0"/>
            </a:lvl1pPr>
            <a:lvl2pPr>
              <a:defRPr sz="1800"/>
            </a:lvl2pPr>
            <a:lvl3pPr>
              <a:defRPr sz="1500"/>
            </a:lvl3pPr>
          </a:lstStyle>
          <a:p>
            <a:pPr lvl="0"/>
            <a:r>
              <a:rPr lang="en-US"/>
              <a:t>Click to edit Master text styles</a:t>
            </a:r>
          </a:p>
          <a:p>
            <a:pPr lvl="1"/>
            <a:r>
              <a:rPr lang="en-US"/>
              <a:t>Second level</a:t>
            </a:r>
          </a:p>
          <a:p>
            <a:pPr lvl="2"/>
            <a:r>
              <a:rPr lang="en-US"/>
              <a:t>Third level</a:t>
            </a:r>
          </a:p>
        </p:txBody>
      </p:sp>
      <p:pic>
        <p:nvPicPr>
          <p:cNvPr id="9" name="Picture 8" descr="A picture containing outdoor, city, day&#10;&#10;Description automatically generated">
            <a:extLst>
              <a:ext uri="{FF2B5EF4-FFF2-40B4-BE49-F238E27FC236}">
                <a16:creationId xmlns:a16="http://schemas.microsoft.com/office/drawing/2014/main" id="{EEDCB92F-AB4C-71F3-3099-958BCDD394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401" t="5472" r="26507" b="7803"/>
          <a:stretch/>
        </p:blipFill>
        <p:spPr>
          <a:xfrm>
            <a:off x="5848350" y="0"/>
            <a:ext cx="6343651" cy="5947587"/>
          </a:xfrm>
          <a:prstGeom prst="rect">
            <a:avLst/>
          </a:prstGeom>
        </p:spPr>
      </p:pic>
    </p:spTree>
    <p:extLst>
      <p:ext uri="{BB962C8B-B14F-4D97-AF65-F5344CB8AC3E}">
        <p14:creationId xmlns:p14="http://schemas.microsoft.com/office/powerpoint/2010/main" val="31224163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FBCC-4F00-46D5-BD83-273C27DDC4A2}"/>
              </a:ext>
            </a:extLst>
          </p:cNvPr>
          <p:cNvSpPr>
            <a:spLocks noGrp="1"/>
          </p:cNvSpPr>
          <p:nvPr>
            <p:ph type="title"/>
          </p:nvPr>
        </p:nvSpPr>
        <p:spPr>
          <a:xfrm>
            <a:off x="838200" y="84105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71F51EA-C2A6-4D19-B01A-13FD4236EF32}"/>
              </a:ext>
            </a:extLst>
          </p:cNvPr>
          <p:cNvSpPr>
            <a:spLocks noGrp="1"/>
          </p:cNvSpPr>
          <p:nvPr>
            <p:ph type="body" idx="1"/>
          </p:nvPr>
        </p:nvSpPr>
        <p:spPr>
          <a:xfrm>
            <a:off x="838200" y="372078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87268423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8FA7-D006-44F4-936E-5FEA02BFE7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A53C04-953C-4B01-A3CB-79C98E669B66}"/>
              </a:ext>
            </a:extLst>
          </p:cNvPr>
          <p:cNvSpPr>
            <a:spLocks noGrp="1"/>
          </p:cNvSpPr>
          <p:nvPr>
            <p:ph type="body" idx="1"/>
          </p:nvPr>
        </p:nvSpPr>
        <p:spPr>
          <a:xfrm>
            <a:off x="836610" y="186626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290C1B-F265-4B58-A49F-AAF1DF8AF89C}"/>
              </a:ext>
            </a:extLst>
          </p:cNvPr>
          <p:cNvSpPr>
            <a:spLocks noGrp="1"/>
          </p:cNvSpPr>
          <p:nvPr>
            <p:ph sz="half" idx="2"/>
          </p:nvPr>
        </p:nvSpPr>
        <p:spPr>
          <a:xfrm>
            <a:off x="836611" y="2960052"/>
            <a:ext cx="5157787" cy="2969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224B503-96AB-47A1-9837-0765D2F2B58F}"/>
              </a:ext>
            </a:extLst>
          </p:cNvPr>
          <p:cNvSpPr>
            <a:spLocks noGrp="1"/>
          </p:cNvSpPr>
          <p:nvPr>
            <p:ph type="body" idx="13"/>
          </p:nvPr>
        </p:nvSpPr>
        <p:spPr>
          <a:xfrm>
            <a:off x="6197605" y="186626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A92E0A0D-6D70-4682-8616-C5B7F92DAD4B}"/>
              </a:ext>
            </a:extLst>
          </p:cNvPr>
          <p:cNvSpPr>
            <a:spLocks noGrp="1"/>
          </p:cNvSpPr>
          <p:nvPr>
            <p:ph sz="half" idx="14"/>
          </p:nvPr>
        </p:nvSpPr>
        <p:spPr>
          <a:xfrm>
            <a:off x="6197604" y="2960051"/>
            <a:ext cx="5157787" cy="2969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59347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366C-F763-4322-9ABA-0B4397767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633F7-1EBF-4F42-9A19-AE0540043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4C1539-62B5-4860-8B85-1224512E7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594926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50CD-34C9-4F90-878B-4D337A9991D4}"/>
              </a:ext>
            </a:extLst>
          </p:cNvPr>
          <p:cNvSpPr>
            <a:spLocks noGrp="1"/>
          </p:cNvSpPr>
          <p:nvPr>
            <p:ph type="title"/>
          </p:nvPr>
        </p:nvSpPr>
        <p:spPr>
          <a:xfrm>
            <a:off x="350836" y="375284"/>
            <a:ext cx="5181600" cy="1938992"/>
          </a:xfrm>
        </p:spPr>
        <p:txBody>
          <a:bodyPr tIns="548640" bIns="0" anchor="b">
            <a:noAutofit/>
          </a:bodyPr>
          <a:lstStyle>
            <a:lvl1pPr>
              <a:lnSpc>
                <a:spcPct val="100000"/>
              </a:lnSpc>
              <a:defRPr sz="5000">
                <a:solidFill>
                  <a:srgbClr val="7030A0"/>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65FB367-6301-4C9B-90D2-E466AB2C54C5}"/>
              </a:ext>
            </a:extLst>
          </p:cNvPr>
          <p:cNvSpPr>
            <a:spLocks noGrp="1"/>
          </p:cNvSpPr>
          <p:nvPr>
            <p:ph sz="half" idx="1"/>
          </p:nvPr>
        </p:nvSpPr>
        <p:spPr>
          <a:xfrm>
            <a:off x="350836" y="2507673"/>
            <a:ext cx="5181600" cy="3334327"/>
          </a:xfrm>
        </p:spPr>
        <p:txBody>
          <a:bodyPr/>
          <a:lstStyle>
            <a:lvl1pPr>
              <a:defRPr lang="en-US" sz="2200" dirty="0" smtClean="0"/>
            </a:lvl1pPr>
            <a:lvl2pPr>
              <a:defRPr sz="1800"/>
            </a:lvl2pPr>
            <a:lvl3pPr>
              <a:defRPr sz="1500"/>
            </a:lvl3pPr>
          </a:lstStyle>
          <a:p>
            <a:pPr lvl="0"/>
            <a:r>
              <a:rPr lang="en-US"/>
              <a:t>Click to edit Master text styles</a:t>
            </a:r>
          </a:p>
          <a:p>
            <a:pPr lvl="1"/>
            <a:r>
              <a:rPr lang="en-US"/>
              <a:t>Second level</a:t>
            </a:r>
          </a:p>
          <a:p>
            <a:pPr lvl="2"/>
            <a:r>
              <a:rPr lang="en-US"/>
              <a:t>Third level</a:t>
            </a:r>
          </a:p>
        </p:txBody>
      </p:sp>
      <p:pic>
        <p:nvPicPr>
          <p:cNvPr id="9" name="Picture 8" descr="A picture containing outdoor, city, day&#10;&#10;Description automatically generated">
            <a:extLst>
              <a:ext uri="{FF2B5EF4-FFF2-40B4-BE49-F238E27FC236}">
                <a16:creationId xmlns:a16="http://schemas.microsoft.com/office/drawing/2014/main" id="{EEDCB92F-AB4C-71F3-3099-958BCDD394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401" t="5472" r="26507" b="7803"/>
          <a:stretch/>
        </p:blipFill>
        <p:spPr>
          <a:xfrm>
            <a:off x="5848350" y="0"/>
            <a:ext cx="6343651" cy="5947587"/>
          </a:xfrm>
          <a:prstGeom prst="rect">
            <a:avLst/>
          </a:prstGeom>
        </p:spPr>
      </p:pic>
    </p:spTree>
    <p:extLst>
      <p:ext uri="{BB962C8B-B14F-4D97-AF65-F5344CB8AC3E}">
        <p14:creationId xmlns:p14="http://schemas.microsoft.com/office/powerpoint/2010/main" val="28330851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4F3C-9BB4-4DC5-8560-F106812E1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0A6953-937C-4E36-91CE-406AD704AE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B3A9831-BF60-4F1E-A213-AEBD7441A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42398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FBCC-4F00-46D5-BD83-273C27DDC4A2}"/>
              </a:ext>
            </a:extLst>
          </p:cNvPr>
          <p:cNvSpPr>
            <a:spLocks noGrp="1"/>
          </p:cNvSpPr>
          <p:nvPr>
            <p:ph type="title"/>
          </p:nvPr>
        </p:nvSpPr>
        <p:spPr>
          <a:xfrm>
            <a:off x="838200" y="84105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71F51EA-C2A6-4D19-B01A-13FD4236EF32}"/>
              </a:ext>
            </a:extLst>
          </p:cNvPr>
          <p:cNvSpPr>
            <a:spLocks noGrp="1"/>
          </p:cNvSpPr>
          <p:nvPr>
            <p:ph type="body" idx="1"/>
          </p:nvPr>
        </p:nvSpPr>
        <p:spPr>
          <a:xfrm>
            <a:off x="838200" y="372078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114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8FA7-D006-44F4-936E-5FEA02BFE7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A53C04-953C-4B01-A3CB-79C98E669B66}"/>
              </a:ext>
            </a:extLst>
          </p:cNvPr>
          <p:cNvSpPr>
            <a:spLocks noGrp="1"/>
          </p:cNvSpPr>
          <p:nvPr>
            <p:ph type="body" idx="1"/>
          </p:nvPr>
        </p:nvSpPr>
        <p:spPr>
          <a:xfrm>
            <a:off x="836610" y="186626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290C1B-F265-4B58-A49F-AAF1DF8AF89C}"/>
              </a:ext>
            </a:extLst>
          </p:cNvPr>
          <p:cNvSpPr>
            <a:spLocks noGrp="1"/>
          </p:cNvSpPr>
          <p:nvPr>
            <p:ph sz="half" idx="2"/>
          </p:nvPr>
        </p:nvSpPr>
        <p:spPr>
          <a:xfrm>
            <a:off x="836611" y="2960052"/>
            <a:ext cx="5157787" cy="2969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224B503-96AB-47A1-9837-0765D2F2B58F}"/>
              </a:ext>
            </a:extLst>
          </p:cNvPr>
          <p:cNvSpPr>
            <a:spLocks noGrp="1"/>
          </p:cNvSpPr>
          <p:nvPr>
            <p:ph type="body" idx="13"/>
          </p:nvPr>
        </p:nvSpPr>
        <p:spPr>
          <a:xfrm>
            <a:off x="6197605" y="186626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A92E0A0D-6D70-4682-8616-C5B7F92DAD4B}"/>
              </a:ext>
            </a:extLst>
          </p:cNvPr>
          <p:cNvSpPr>
            <a:spLocks noGrp="1"/>
          </p:cNvSpPr>
          <p:nvPr>
            <p:ph sz="half" idx="14"/>
          </p:nvPr>
        </p:nvSpPr>
        <p:spPr>
          <a:xfrm>
            <a:off x="6197604" y="2960051"/>
            <a:ext cx="5157787" cy="2969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9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image" Target="../media/image17.png"/><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1.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3.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3.png"/><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B7415-2C33-4192-A9B0-A6CE7F32F2D5}"/>
              </a:ext>
            </a:extLst>
          </p:cNvPr>
          <p:cNvSpPr>
            <a:spLocks noGrp="1"/>
          </p:cNvSpPr>
          <p:nvPr>
            <p:ph type="title"/>
          </p:nvPr>
        </p:nvSpPr>
        <p:spPr>
          <a:xfrm>
            <a:off x="471182" y="949101"/>
            <a:ext cx="11219247"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543561-0D89-4A62-8CEE-1B8F8860FF1D}"/>
              </a:ext>
            </a:extLst>
          </p:cNvPr>
          <p:cNvSpPr>
            <a:spLocks noGrp="1"/>
          </p:cNvSpPr>
          <p:nvPr>
            <p:ph type="body" idx="1"/>
          </p:nvPr>
        </p:nvSpPr>
        <p:spPr>
          <a:xfrm>
            <a:off x="471183" y="2286884"/>
            <a:ext cx="11219246" cy="362201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Background pattern&#10;&#10;Description automatically generated">
            <a:extLst>
              <a:ext uri="{FF2B5EF4-FFF2-40B4-BE49-F238E27FC236}">
                <a16:creationId xmlns:a16="http://schemas.microsoft.com/office/drawing/2014/main" id="{1F89563E-7462-C899-92C8-2A1BBB3BEF6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921119"/>
            <a:ext cx="12192000" cy="936881"/>
          </a:xfrm>
          <a:prstGeom prst="rect">
            <a:avLst/>
          </a:prstGeom>
        </p:spPr>
      </p:pic>
      <p:pic>
        <p:nvPicPr>
          <p:cNvPr id="15" name="Picture 14" descr="Logo&#10;&#10;Description automatically generated">
            <a:extLst>
              <a:ext uri="{FF2B5EF4-FFF2-40B4-BE49-F238E27FC236}">
                <a16:creationId xmlns:a16="http://schemas.microsoft.com/office/drawing/2014/main" id="{5134FA10-5F75-B367-7059-A246992789C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7088" y="6213678"/>
            <a:ext cx="1557408" cy="376205"/>
          </a:xfrm>
          <a:prstGeom prst="rect">
            <a:avLst/>
          </a:prstGeom>
        </p:spPr>
      </p:pic>
      <p:sp>
        <p:nvSpPr>
          <p:cNvPr id="16" name="TextBox 15">
            <a:extLst>
              <a:ext uri="{FF2B5EF4-FFF2-40B4-BE49-F238E27FC236}">
                <a16:creationId xmlns:a16="http://schemas.microsoft.com/office/drawing/2014/main" id="{F99497A5-0A07-8DCE-1F87-447D5AF0AB0D}"/>
              </a:ext>
            </a:extLst>
          </p:cNvPr>
          <p:cNvSpPr txBox="1"/>
          <p:nvPr userDrawn="1"/>
        </p:nvSpPr>
        <p:spPr>
          <a:xfrm>
            <a:off x="4186237" y="6213678"/>
            <a:ext cx="3819526" cy="369332"/>
          </a:xfrm>
          <a:prstGeom prst="rect">
            <a:avLst/>
          </a:prstGeom>
          <a:noFill/>
        </p:spPr>
        <p:txBody>
          <a:bodyPr wrap="square" rtlCol="0">
            <a:spAutoFit/>
          </a:bodyPr>
          <a:lstStyle/>
          <a:p>
            <a:r>
              <a:rPr lang="en-IN" b="1" dirty="0">
                <a:solidFill>
                  <a:schemeClr val="bg1"/>
                </a:solidFill>
              </a:rPr>
              <a:t>M365 SATURDAY BANGLORE</a:t>
            </a:r>
            <a:r>
              <a:rPr lang="en-IN" dirty="0">
                <a:solidFill>
                  <a:schemeClr val="bg1"/>
                </a:solidFill>
              </a:rPr>
              <a:t> 2022</a:t>
            </a:r>
          </a:p>
        </p:txBody>
      </p:sp>
      <p:grpSp>
        <p:nvGrpSpPr>
          <p:cNvPr id="19" name="Group 18">
            <a:extLst>
              <a:ext uri="{FF2B5EF4-FFF2-40B4-BE49-F238E27FC236}">
                <a16:creationId xmlns:a16="http://schemas.microsoft.com/office/drawing/2014/main" id="{3AF7729C-C784-C5A5-FC80-C0B7B52DB047}"/>
              </a:ext>
            </a:extLst>
          </p:cNvPr>
          <p:cNvGrpSpPr/>
          <p:nvPr userDrawn="1"/>
        </p:nvGrpSpPr>
        <p:grpSpPr>
          <a:xfrm>
            <a:off x="9643968" y="6213678"/>
            <a:ext cx="2233708" cy="307777"/>
            <a:chOff x="9221367" y="6310225"/>
            <a:chExt cx="3462536" cy="307777"/>
          </a:xfrm>
        </p:grpSpPr>
        <p:sp>
          <p:nvSpPr>
            <p:cNvPr id="20" name="TextBox 19">
              <a:extLst>
                <a:ext uri="{FF2B5EF4-FFF2-40B4-BE49-F238E27FC236}">
                  <a16:creationId xmlns:a16="http://schemas.microsoft.com/office/drawing/2014/main" id="{55D2201B-E57D-8B5B-8C47-C09119E0703D}"/>
                </a:ext>
              </a:extLst>
            </p:cNvPr>
            <p:cNvSpPr txBox="1"/>
            <p:nvPr userDrawn="1"/>
          </p:nvSpPr>
          <p:spPr>
            <a:xfrm>
              <a:off x="9630564" y="6310225"/>
              <a:ext cx="3053339" cy="307777"/>
            </a:xfrm>
            <a:prstGeom prst="rect">
              <a:avLst/>
            </a:prstGeom>
            <a:noFill/>
            <a:ln>
              <a:noFill/>
            </a:ln>
          </p:spPr>
          <p:txBody>
            <a:bodyPr wrap="square" rtlCol="0">
              <a:spAutoFit/>
            </a:bodyPr>
            <a:lstStyle/>
            <a:p>
              <a:r>
                <a:rPr lang="en-IN" sz="1400" dirty="0">
                  <a:solidFill>
                    <a:schemeClr val="bg1"/>
                  </a:solidFill>
                </a:rPr>
                <a:t>www.m365event.com</a:t>
              </a:r>
              <a:endParaRPr lang="en-US" sz="1400" dirty="0">
                <a:solidFill>
                  <a:schemeClr val="bg1"/>
                </a:solidFill>
              </a:endParaRPr>
            </a:p>
          </p:txBody>
        </p:sp>
        <p:pic>
          <p:nvPicPr>
            <p:cNvPr id="21" name="Picture 20">
              <a:extLst>
                <a:ext uri="{FF2B5EF4-FFF2-40B4-BE49-F238E27FC236}">
                  <a16:creationId xmlns:a16="http://schemas.microsoft.com/office/drawing/2014/main" id="{3DCF087A-B572-538C-502B-0CF13697FADE}"/>
                </a:ext>
              </a:extLst>
            </p:cNvPr>
            <p:cNvPicPr>
              <a:picLocks noChangeAspect="1"/>
            </p:cNvPicPr>
            <p:nvPr userDrawn="1"/>
          </p:nvPicPr>
          <p:blipFill>
            <a:blip r:embed="rId15">
              <a:lum bright="70000" contrast="-70000"/>
              <a:alphaModFix/>
            </a:blip>
            <a:stretch>
              <a:fillRect/>
            </a:stretch>
          </p:blipFill>
          <p:spPr>
            <a:xfrm flipH="1">
              <a:off x="9221367" y="6322446"/>
              <a:ext cx="456755" cy="295556"/>
            </a:xfrm>
            <a:prstGeom prst="rect">
              <a:avLst/>
            </a:prstGeom>
          </p:spPr>
        </p:pic>
      </p:grpSp>
      <p:pic>
        <p:nvPicPr>
          <p:cNvPr id="4" name="Picture 2">
            <a:extLst>
              <a:ext uri="{FF2B5EF4-FFF2-40B4-BE49-F238E27FC236}">
                <a16:creationId xmlns:a16="http://schemas.microsoft.com/office/drawing/2014/main" id="{1CCB3EFA-6D84-BB55-0E28-06F38CA298A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692759" y="6142084"/>
            <a:ext cx="458409" cy="503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60810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49" r:id="rId4"/>
    <p:sldLayoutId id="2147483654" r:id="rId5"/>
    <p:sldLayoutId id="2147483659" r:id="rId6"/>
    <p:sldLayoutId id="2147483652" r:id="rId7"/>
    <p:sldLayoutId id="2147483651" r:id="rId8"/>
    <p:sldLayoutId id="2147483653" r:id="rId9"/>
    <p:sldLayoutId id="2147483656" r:id="rId10"/>
    <p:sldLayoutId id="2147483657" r:id="rId11"/>
  </p:sldLayoutIdLst>
  <p:txStyles>
    <p:titleStyle>
      <a:lvl1pPr algn="l" defTabSz="914400" rtl="0" eaLnBrk="1" latinLnBrk="0" hangingPunct="1">
        <a:lnSpc>
          <a:spcPct val="90000"/>
        </a:lnSpc>
        <a:spcBef>
          <a:spcPct val="0"/>
        </a:spcBef>
        <a:buNone/>
        <a:defRPr sz="4400" b="1" kern="1200">
          <a:solidFill>
            <a:srgbClr val="003A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504C6D94-2ACA-4B8A-95FD-A255CF1C47DA}"/>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1126965646"/>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 id="2147483705" r:id="rId43"/>
    <p:sldLayoutId id="2147483706" r:id="rId44"/>
    <p:sldLayoutId id="2147483707" r:id="rId45"/>
    <p:sldLayoutId id="2147483708" r:id="rId46"/>
    <p:sldLayoutId id="2147483709" r:id="rId47"/>
    <p:sldLayoutId id="214748371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B7415-2C33-4192-A9B0-A6CE7F32F2D5}"/>
              </a:ext>
            </a:extLst>
          </p:cNvPr>
          <p:cNvSpPr>
            <a:spLocks noGrp="1"/>
          </p:cNvSpPr>
          <p:nvPr>
            <p:ph type="title"/>
          </p:nvPr>
        </p:nvSpPr>
        <p:spPr>
          <a:xfrm>
            <a:off x="471182" y="949101"/>
            <a:ext cx="11219247"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543561-0D89-4A62-8CEE-1B8F8860FF1D}"/>
              </a:ext>
            </a:extLst>
          </p:cNvPr>
          <p:cNvSpPr>
            <a:spLocks noGrp="1"/>
          </p:cNvSpPr>
          <p:nvPr>
            <p:ph type="body" idx="1"/>
          </p:nvPr>
        </p:nvSpPr>
        <p:spPr>
          <a:xfrm>
            <a:off x="471183" y="2286884"/>
            <a:ext cx="11219246" cy="362201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Background pattern&#10;&#10;Description automatically generated">
            <a:extLst>
              <a:ext uri="{FF2B5EF4-FFF2-40B4-BE49-F238E27FC236}">
                <a16:creationId xmlns:a16="http://schemas.microsoft.com/office/drawing/2014/main" id="{1F89563E-7462-C899-92C8-2A1BBB3BEF6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921119"/>
            <a:ext cx="12192000" cy="936881"/>
          </a:xfrm>
          <a:prstGeom prst="rect">
            <a:avLst/>
          </a:prstGeom>
        </p:spPr>
      </p:pic>
      <p:pic>
        <p:nvPicPr>
          <p:cNvPr id="15" name="Picture 14" descr="Logo&#10;&#10;Description automatically generated">
            <a:extLst>
              <a:ext uri="{FF2B5EF4-FFF2-40B4-BE49-F238E27FC236}">
                <a16:creationId xmlns:a16="http://schemas.microsoft.com/office/drawing/2014/main" id="{5134FA10-5F75-B367-7059-A246992789C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7088" y="6213678"/>
            <a:ext cx="1557408" cy="376205"/>
          </a:xfrm>
          <a:prstGeom prst="rect">
            <a:avLst/>
          </a:prstGeom>
        </p:spPr>
      </p:pic>
      <p:sp>
        <p:nvSpPr>
          <p:cNvPr id="16" name="TextBox 15">
            <a:extLst>
              <a:ext uri="{FF2B5EF4-FFF2-40B4-BE49-F238E27FC236}">
                <a16:creationId xmlns:a16="http://schemas.microsoft.com/office/drawing/2014/main" id="{F99497A5-0A07-8DCE-1F87-447D5AF0AB0D}"/>
              </a:ext>
            </a:extLst>
          </p:cNvPr>
          <p:cNvSpPr txBox="1"/>
          <p:nvPr userDrawn="1"/>
        </p:nvSpPr>
        <p:spPr>
          <a:xfrm>
            <a:off x="4069701" y="6213678"/>
            <a:ext cx="4052599" cy="369332"/>
          </a:xfrm>
          <a:prstGeom prst="rect">
            <a:avLst/>
          </a:prstGeom>
          <a:noFill/>
        </p:spPr>
        <p:txBody>
          <a:bodyPr wrap="square" rtlCol="0">
            <a:spAutoFit/>
          </a:bodyPr>
          <a:lstStyle/>
          <a:p>
            <a:pPr algn="ctr"/>
            <a:r>
              <a:rPr lang="en-IN" b="1" dirty="0">
                <a:solidFill>
                  <a:schemeClr val="bg1"/>
                </a:solidFill>
              </a:rPr>
              <a:t>M365 SATURDAY BANGALORE</a:t>
            </a:r>
            <a:r>
              <a:rPr lang="en-IN" dirty="0">
                <a:solidFill>
                  <a:schemeClr val="bg1"/>
                </a:solidFill>
              </a:rPr>
              <a:t> 2022</a:t>
            </a:r>
          </a:p>
        </p:txBody>
      </p:sp>
      <p:grpSp>
        <p:nvGrpSpPr>
          <p:cNvPr id="19" name="Group 18">
            <a:extLst>
              <a:ext uri="{FF2B5EF4-FFF2-40B4-BE49-F238E27FC236}">
                <a16:creationId xmlns:a16="http://schemas.microsoft.com/office/drawing/2014/main" id="{3AF7729C-C784-C5A5-FC80-C0B7B52DB047}"/>
              </a:ext>
            </a:extLst>
          </p:cNvPr>
          <p:cNvGrpSpPr/>
          <p:nvPr userDrawn="1"/>
        </p:nvGrpSpPr>
        <p:grpSpPr>
          <a:xfrm>
            <a:off x="9643968" y="6213678"/>
            <a:ext cx="2233708" cy="307777"/>
            <a:chOff x="9221367" y="6310225"/>
            <a:chExt cx="3462536" cy="307777"/>
          </a:xfrm>
        </p:grpSpPr>
        <p:sp>
          <p:nvSpPr>
            <p:cNvPr id="20" name="TextBox 19">
              <a:extLst>
                <a:ext uri="{FF2B5EF4-FFF2-40B4-BE49-F238E27FC236}">
                  <a16:creationId xmlns:a16="http://schemas.microsoft.com/office/drawing/2014/main" id="{55D2201B-E57D-8B5B-8C47-C09119E0703D}"/>
                </a:ext>
              </a:extLst>
            </p:cNvPr>
            <p:cNvSpPr txBox="1"/>
            <p:nvPr userDrawn="1"/>
          </p:nvSpPr>
          <p:spPr>
            <a:xfrm>
              <a:off x="9630564" y="6310225"/>
              <a:ext cx="3053339" cy="307777"/>
            </a:xfrm>
            <a:prstGeom prst="rect">
              <a:avLst/>
            </a:prstGeom>
            <a:noFill/>
            <a:ln>
              <a:noFill/>
            </a:ln>
          </p:spPr>
          <p:txBody>
            <a:bodyPr wrap="square" rtlCol="0">
              <a:spAutoFit/>
            </a:bodyPr>
            <a:lstStyle/>
            <a:p>
              <a:r>
                <a:rPr lang="en-IN" sz="1400" dirty="0">
                  <a:solidFill>
                    <a:schemeClr val="bg1"/>
                  </a:solidFill>
                </a:rPr>
                <a:t>www.m365event.com</a:t>
              </a:r>
              <a:endParaRPr lang="en-US" sz="1400" dirty="0">
                <a:solidFill>
                  <a:schemeClr val="bg1"/>
                </a:solidFill>
              </a:endParaRPr>
            </a:p>
          </p:txBody>
        </p:sp>
        <p:pic>
          <p:nvPicPr>
            <p:cNvPr id="21" name="Picture 20">
              <a:extLst>
                <a:ext uri="{FF2B5EF4-FFF2-40B4-BE49-F238E27FC236}">
                  <a16:creationId xmlns:a16="http://schemas.microsoft.com/office/drawing/2014/main" id="{3DCF087A-B572-538C-502B-0CF13697FADE}"/>
                </a:ext>
              </a:extLst>
            </p:cNvPr>
            <p:cNvPicPr>
              <a:picLocks noChangeAspect="1"/>
            </p:cNvPicPr>
            <p:nvPr userDrawn="1"/>
          </p:nvPicPr>
          <p:blipFill>
            <a:blip r:embed="rId15">
              <a:lum bright="70000" contrast="-70000"/>
              <a:alphaModFix/>
            </a:blip>
            <a:stretch>
              <a:fillRect/>
            </a:stretch>
          </p:blipFill>
          <p:spPr>
            <a:xfrm flipH="1">
              <a:off x="9221367" y="6322446"/>
              <a:ext cx="456755" cy="295556"/>
            </a:xfrm>
            <a:prstGeom prst="rect">
              <a:avLst/>
            </a:prstGeom>
          </p:spPr>
        </p:pic>
      </p:grpSp>
    </p:spTree>
    <p:extLst>
      <p:ext uri="{BB962C8B-B14F-4D97-AF65-F5344CB8AC3E}">
        <p14:creationId xmlns:p14="http://schemas.microsoft.com/office/powerpoint/2010/main" val="33728246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b="1" kern="1200">
          <a:solidFill>
            <a:srgbClr val="003A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5.jfif"/><Relationship Id="rId13" Type="http://schemas.openxmlformats.org/officeDocument/2006/relationships/image" Target="../media/image99.png"/><Relationship Id="rId18" Type="http://schemas.openxmlformats.org/officeDocument/2006/relationships/image" Target="../media/image103.png"/><Relationship Id="rId3" Type="http://schemas.openxmlformats.org/officeDocument/2006/relationships/image" Target="../media/image54.png"/><Relationship Id="rId7" Type="http://schemas.openxmlformats.org/officeDocument/2006/relationships/image" Target="../media/image57.png"/><Relationship Id="rId12" Type="http://schemas.openxmlformats.org/officeDocument/2006/relationships/image" Target="../media/image98.svg"/><Relationship Id="rId17" Type="http://schemas.openxmlformats.org/officeDocument/2006/relationships/image" Target="../media/image102.png"/><Relationship Id="rId2" Type="http://schemas.openxmlformats.org/officeDocument/2006/relationships/image" Target="../media/image50.png"/><Relationship Id="rId16" Type="http://schemas.openxmlformats.org/officeDocument/2006/relationships/image" Target="../media/image101.402b9cce-ef5b-4989-904e-7a293cbb7c86"/><Relationship Id="rId1" Type="http://schemas.openxmlformats.org/officeDocument/2006/relationships/slideLayout" Target="../slideLayouts/slideLayout62.xml"/><Relationship Id="rId6" Type="http://schemas.openxmlformats.org/officeDocument/2006/relationships/image" Target="../media/image55.png"/><Relationship Id="rId11" Type="http://schemas.openxmlformats.org/officeDocument/2006/relationships/image" Target="../media/image97.png"/><Relationship Id="rId5" Type="http://schemas.openxmlformats.org/officeDocument/2006/relationships/image" Target="../media/image56.png"/><Relationship Id="rId15" Type="http://schemas.openxmlformats.org/officeDocument/2006/relationships/image" Target="../media/image86.png"/><Relationship Id="rId10" Type="http://schemas.openxmlformats.org/officeDocument/2006/relationships/image" Target="../media/image96.svg"/><Relationship Id="rId19" Type="http://schemas.openxmlformats.org/officeDocument/2006/relationships/image" Target="../media/image4.png"/><Relationship Id="rId4" Type="http://schemas.openxmlformats.org/officeDocument/2006/relationships/image" Target="../media/image53.png"/><Relationship Id="rId9" Type="http://schemas.openxmlformats.org/officeDocument/2006/relationships/image" Target="../media/image95.png"/><Relationship Id="rId14" Type="http://schemas.openxmlformats.org/officeDocument/2006/relationships/image" Target="../media/image100.sv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jpeg"/><Relationship Id="rId1" Type="http://schemas.openxmlformats.org/officeDocument/2006/relationships/slideLayout" Target="../slideLayouts/slideLayout62.xml"/><Relationship Id="rId5" Type="http://schemas.openxmlformats.org/officeDocument/2006/relationships/image" Target="../media/image4.png"/><Relationship Id="rId4" Type="http://schemas.openxmlformats.org/officeDocument/2006/relationships/image" Target="../media/image106.png"/></Relationships>
</file>

<file path=ppt/slides/_rels/slide1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eg"/><Relationship Id="rId1" Type="http://schemas.openxmlformats.org/officeDocument/2006/relationships/slideLayout" Target="../slideLayouts/slideLayout62.xml"/><Relationship Id="rId5" Type="http://schemas.openxmlformats.org/officeDocument/2006/relationships/image" Target="../media/image4.png"/><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eg"/><Relationship Id="rId1" Type="http://schemas.openxmlformats.org/officeDocument/2006/relationships/slideLayout" Target="../slideLayouts/slideLayout62.xml"/><Relationship Id="rId5" Type="http://schemas.openxmlformats.org/officeDocument/2006/relationships/image" Target="../media/image4.png"/><Relationship Id="rId4" Type="http://schemas.openxmlformats.org/officeDocument/2006/relationships/image" Target="../media/image109.PNG"/></Relationships>
</file>

<file path=ppt/slides/_rels/slide1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hyperlink" Target="https://make.powerpages.microsoft.com/" TargetMode="External"/><Relationship Id="rId1" Type="http://schemas.openxmlformats.org/officeDocument/2006/relationships/slideLayout" Target="../slideLayouts/slideLayout62.xml"/><Relationship Id="rId6" Type="http://schemas.openxmlformats.org/officeDocument/2006/relationships/image" Target="../media/image4.png"/><Relationship Id="rId5" Type="http://schemas.openxmlformats.org/officeDocument/2006/relationships/image" Target="../media/image110.PNG"/><Relationship Id="rId4" Type="http://schemas.openxmlformats.org/officeDocument/2006/relationships/image" Target="../media/image105.png"/></Relationships>
</file>

<file path=ppt/slides/_rels/slide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eg"/><Relationship Id="rId1" Type="http://schemas.openxmlformats.org/officeDocument/2006/relationships/slideLayout" Target="../slideLayouts/slideLayout62.xml"/><Relationship Id="rId5" Type="http://schemas.openxmlformats.org/officeDocument/2006/relationships/image" Target="../media/image4.png"/><Relationship Id="rId4" Type="http://schemas.openxmlformats.org/officeDocument/2006/relationships/image" Target="../media/image111.PNG"/></Relationships>
</file>

<file path=ppt/slides/_rels/slide1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eg"/><Relationship Id="rId1" Type="http://schemas.openxmlformats.org/officeDocument/2006/relationships/slideLayout" Target="../slideLayouts/slideLayout62.xml"/><Relationship Id="rId5" Type="http://schemas.openxmlformats.org/officeDocument/2006/relationships/image" Target="../media/image4.png"/><Relationship Id="rId4" Type="http://schemas.openxmlformats.org/officeDocument/2006/relationships/image" Target="../media/image112.PNG"/></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eg"/><Relationship Id="rId1" Type="http://schemas.openxmlformats.org/officeDocument/2006/relationships/slideLayout" Target="../slideLayouts/slideLayout62.xml"/><Relationship Id="rId5" Type="http://schemas.openxmlformats.org/officeDocument/2006/relationships/image" Target="../media/image4.png"/><Relationship Id="rId4" Type="http://schemas.openxmlformats.org/officeDocument/2006/relationships/image" Target="../media/image113.PNG"/></Relationships>
</file>

<file path=ppt/slides/_rels/slide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eg"/><Relationship Id="rId1" Type="http://schemas.openxmlformats.org/officeDocument/2006/relationships/slideLayout" Target="../slideLayouts/slideLayout62.xml"/><Relationship Id="rId5" Type="http://schemas.openxmlformats.org/officeDocument/2006/relationships/image" Target="../media/image4.png"/><Relationship Id="rId4" Type="http://schemas.openxmlformats.org/officeDocument/2006/relationships/image" Target="../media/image11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6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eg"/><Relationship Id="rId1" Type="http://schemas.openxmlformats.org/officeDocument/2006/relationships/slideLayout" Target="../slideLayouts/slideLayout62.xml"/><Relationship Id="rId5" Type="http://schemas.openxmlformats.org/officeDocument/2006/relationships/image" Target="../media/image4.png"/><Relationship Id="rId4" Type="http://schemas.openxmlformats.org/officeDocument/2006/relationships/image" Target="../media/image115.PNG"/></Relationships>
</file>

<file path=ppt/slides/_rels/slide2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jpeg"/><Relationship Id="rId1" Type="http://schemas.openxmlformats.org/officeDocument/2006/relationships/slideLayout" Target="../slideLayouts/slideLayout62.xml"/><Relationship Id="rId5" Type="http://schemas.openxmlformats.org/officeDocument/2006/relationships/image" Target="../media/image4.png"/><Relationship Id="rId4" Type="http://schemas.openxmlformats.org/officeDocument/2006/relationships/image" Target="../media/image116.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7.png"/><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66.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4.png"/><Relationship Id="rId3" Type="http://schemas.openxmlformats.org/officeDocument/2006/relationships/image" Target="../media/image119.png"/><Relationship Id="rId7" Type="http://schemas.openxmlformats.org/officeDocument/2006/relationships/image" Target="../media/image121.svg"/><Relationship Id="rId12" Type="http://schemas.openxmlformats.org/officeDocument/2006/relationships/image" Target="../media/image124.png"/><Relationship Id="rId2" Type="http://schemas.openxmlformats.org/officeDocument/2006/relationships/image" Target="../media/image118.tiff"/><Relationship Id="rId1" Type="http://schemas.openxmlformats.org/officeDocument/2006/relationships/slideLayout" Target="../slideLayouts/slideLayout62.xml"/><Relationship Id="rId6" Type="http://schemas.openxmlformats.org/officeDocument/2006/relationships/image" Target="../media/image120.png"/><Relationship Id="rId11" Type="http://schemas.openxmlformats.org/officeDocument/2006/relationships/image" Target="../media/image14.png"/><Relationship Id="rId5" Type="http://schemas.openxmlformats.org/officeDocument/2006/relationships/image" Target="../media/image47.png"/><Relationship Id="rId10" Type="http://schemas.openxmlformats.org/officeDocument/2006/relationships/image" Target="../media/image11.jpeg"/><Relationship Id="rId4" Type="http://schemas.openxmlformats.org/officeDocument/2006/relationships/image" Target="../media/image8.png"/><Relationship Id="rId9" Type="http://schemas.openxmlformats.org/officeDocument/2006/relationships/image" Target="../media/image123.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5.png"/><Relationship Id="rId1" Type="http://schemas.openxmlformats.org/officeDocument/2006/relationships/slideLayout" Target="../slideLayouts/slideLayout66.xml"/></Relationships>
</file>

<file path=ppt/slides/_rels/slide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51.gif"/><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4.png"/><Relationship Id="rId2" Type="http://schemas.openxmlformats.org/officeDocument/2006/relationships/image" Target="../media/image50.png"/><Relationship Id="rId16" Type="http://schemas.openxmlformats.org/officeDocument/2006/relationships/image" Target="../media/image64.png"/><Relationship Id="rId1" Type="http://schemas.openxmlformats.org/officeDocument/2006/relationships/slideLayout" Target="../slideLayouts/slideLayout62.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png"/><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52.gif"/><Relationship Id="rId9" Type="http://schemas.openxmlformats.org/officeDocument/2006/relationships/image" Target="../media/image57.png"/><Relationship Id="rId14" Type="http://schemas.openxmlformats.org/officeDocument/2006/relationships/image" Target="../media/image62.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jpeg"/><Relationship Id="rId1" Type="http://schemas.openxmlformats.org/officeDocument/2006/relationships/slideLayout" Target="../slideLayouts/slideLayout6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62.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2.xml"/></Relationships>
</file>

<file path=ppt/slides/_rels/slide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slideLayout" Target="../slideLayouts/slideLayout62.xml"/><Relationship Id="rId6" Type="http://schemas.openxmlformats.org/officeDocument/2006/relationships/image" Target="../media/image81.png"/><Relationship Id="rId5" Type="http://schemas.openxmlformats.org/officeDocument/2006/relationships/image" Target="../media/image80.svg"/><Relationship Id="rId10" Type="http://schemas.openxmlformats.org/officeDocument/2006/relationships/image" Target="../media/image4.png"/><Relationship Id="rId4" Type="http://schemas.openxmlformats.org/officeDocument/2006/relationships/image" Target="../media/image79.png"/><Relationship Id="rId9" Type="http://schemas.openxmlformats.org/officeDocument/2006/relationships/image" Target="../media/image84.sv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4.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image" Target="../media/image85.jfif"/><Relationship Id="rId1" Type="http://schemas.openxmlformats.org/officeDocument/2006/relationships/slideLayout" Target="../slideLayouts/slideLayout62.xml"/><Relationship Id="rId6" Type="http://schemas.openxmlformats.org/officeDocument/2006/relationships/image" Target="../media/image89.jpg"/><Relationship Id="rId11" Type="http://schemas.openxmlformats.org/officeDocument/2006/relationships/image" Target="../media/image93.svg"/><Relationship Id="rId5" Type="http://schemas.openxmlformats.org/officeDocument/2006/relationships/image" Target="../media/image88.png"/><Relationship Id="rId10" Type="http://schemas.openxmlformats.org/officeDocument/2006/relationships/image" Target="../media/image92.png"/><Relationship Id="rId4" Type="http://schemas.openxmlformats.org/officeDocument/2006/relationships/image" Target="../media/image87.pn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603229B-88C1-44DA-9C96-5637D1EE983A}"/>
              </a:ext>
            </a:extLst>
          </p:cNvPr>
          <p:cNvSpPr txBox="1"/>
          <p:nvPr/>
        </p:nvSpPr>
        <p:spPr>
          <a:xfrm>
            <a:off x="4804904" y="5935786"/>
            <a:ext cx="2582193" cy="276999"/>
          </a:xfrm>
          <a:prstGeom prst="rect">
            <a:avLst/>
          </a:prstGeom>
          <a:noFill/>
        </p:spPr>
        <p:txBody>
          <a:bodyPr wrap="square" rtlCol="0">
            <a:spAutoFit/>
          </a:bodyPr>
          <a:lstStyle/>
          <a:p>
            <a:pPr algn="ctr"/>
            <a:r>
              <a:rPr lang="en-US" sz="1200" b="1" dirty="0">
                <a:solidFill>
                  <a:schemeClr val="bg1"/>
                </a:solidFill>
              </a:rPr>
              <a:t>Sponsored and Supported by:</a:t>
            </a:r>
          </a:p>
        </p:txBody>
      </p:sp>
      <p:pic>
        <p:nvPicPr>
          <p:cNvPr id="12" name="Picture 2" descr="Microsoft logos PNG images free download">
            <a:extLst>
              <a:ext uri="{FF2B5EF4-FFF2-40B4-BE49-F238E27FC236}">
                <a16:creationId xmlns:a16="http://schemas.microsoft.com/office/drawing/2014/main" id="{97AD4A49-F0F4-43CD-8B80-8BEDA8C5B3A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564899" y="10598867"/>
            <a:ext cx="252327" cy="928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B3A94EC-68E9-BBF2-B148-DE4045866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3268" y="822007"/>
            <a:ext cx="1568088" cy="17230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B618AA-6E43-8477-427A-A385F522D95D}"/>
              </a:ext>
            </a:extLst>
          </p:cNvPr>
          <p:cNvSpPr txBox="1"/>
          <p:nvPr/>
        </p:nvSpPr>
        <p:spPr>
          <a:xfrm>
            <a:off x="9161417" y="4981302"/>
            <a:ext cx="2673531" cy="461665"/>
          </a:xfrm>
          <a:prstGeom prst="rect">
            <a:avLst/>
          </a:prstGeom>
          <a:noFill/>
        </p:spPr>
        <p:txBody>
          <a:bodyPr wrap="square" rtlCol="0">
            <a:spAutoFit/>
          </a:bodyPr>
          <a:lstStyle/>
          <a:p>
            <a:r>
              <a:rPr lang="en-IN" sz="2400" b="1" dirty="0">
                <a:solidFill>
                  <a:schemeClr val="bg1"/>
                </a:solidFill>
              </a:rPr>
              <a:t>3</a:t>
            </a:r>
            <a:r>
              <a:rPr lang="en-IN" sz="2400" b="1" baseline="30000" dirty="0">
                <a:solidFill>
                  <a:schemeClr val="bg1"/>
                </a:solidFill>
              </a:rPr>
              <a:t> </a:t>
            </a:r>
            <a:r>
              <a:rPr lang="en-IN" sz="2400" b="1" dirty="0">
                <a:solidFill>
                  <a:schemeClr val="bg1"/>
                </a:solidFill>
              </a:rPr>
              <a:t>December, 2022</a:t>
            </a:r>
          </a:p>
        </p:txBody>
      </p:sp>
    </p:spTree>
    <p:extLst>
      <p:ext uri="{BB962C8B-B14F-4D97-AF65-F5344CB8AC3E}">
        <p14:creationId xmlns:p14="http://schemas.microsoft.com/office/powerpoint/2010/main" val="204833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EDE3CD-8E35-37FA-20C9-ACD48DF49662}"/>
              </a:ext>
            </a:extLst>
          </p:cNvPr>
          <p:cNvSpPr/>
          <p:nvPr/>
        </p:nvSpPr>
        <p:spPr>
          <a:xfrm>
            <a:off x="295650" y="1509190"/>
            <a:ext cx="8388884" cy="4213970"/>
          </a:xfrm>
          <a:prstGeom prst="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E4C3AD2-B47B-BF5A-251B-B72528F31B42}"/>
              </a:ext>
            </a:extLst>
          </p:cNvPr>
          <p:cNvSpPr/>
          <p:nvPr/>
        </p:nvSpPr>
        <p:spPr>
          <a:xfrm>
            <a:off x="502343" y="1847282"/>
            <a:ext cx="8034707" cy="3510117"/>
          </a:xfrm>
          <a:prstGeom prst="rect">
            <a:avLst/>
          </a:prstGeom>
          <a:solidFill>
            <a:schemeClr val="bg1"/>
          </a:solidFill>
          <a:ln>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DE37359-4775-7F32-1AAC-92D5F217A6E8}"/>
              </a:ext>
            </a:extLst>
          </p:cNvPr>
          <p:cNvSpPr txBox="1"/>
          <p:nvPr/>
        </p:nvSpPr>
        <p:spPr>
          <a:xfrm>
            <a:off x="330750" y="0"/>
            <a:ext cx="2716680" cy="646331"/>
          </a:xfrm>
          <a:prstGeom prst="rect">
            <a:avLst/>
          </a:prstGeom>
          <a:noFill/>
        </p:spPr>
        <p:txBody>
          <a:bodyPr wrap="square" rtlCol="0">
            <a:spAutoFit/>
          </a:bodyPr>
          <a:lstStyle/>
          <a:p>
            <a:r>
              <a:rPr lang="en-IN" sz="3600" dirty="0">
                <a:solidFill>
                  <a:schemeClr val="accent5">
                    <a:lumMod val="90000"/>
                    <a:lumOff val="10000"/>
                  </a:schemeClr>
                </a:solidFill>
                <a:latin typeface="Houschka Rounded DemiBold" panose="020F0503000000020003" pitchFamily="34" charset="0"/>
              </a:rPr>
              <a:t>Current State</a:t>
            </a:r>
          </a:p>
        </p:txBody>
      </p:sp>
      <p:sp>
        <p:nvSpPr>
          <p:cNvPr id="5" name="Rectangle: Rounded Corners 4">
            <a:extLst>
              <a:ext uri="{FF2B5EF4-FFF2-40B4-BE49-F238E27FC236}">
                <a16:creationId xmlns:a16="http://schemas.microsoft.com/office/drawing/2014/main" id="{B9AB37EC-FB0D-7C0D-4C57-ADB1C8A66911}"/>
              </a:ext>
            </a:extLst>
          </p:cNvPr>
          <p:cNvSpPr/>
          <p:nvPr/>
        </p:nvSpPr>
        <p:spPr>
          <a:xfrm rot="16200000" flipV="1">
            <a:off x="-23816" y="312211"/>
            <a:ext cx="504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5">
                  <a:lumMod val="90000"/>
                  <a:lumOff val="10000"/>
                </a:schemeClr>
              </a:solidFill>
            </a:endParaRPr>
          </a:p>
        </p:txBody>
      </p:sp>
      <p:sp>
        <p:nvSpPr>
          <p:cNvPr id="6" name="Rectangle 5">
            <a:extLst>
              <a:ext uri="{FF2B5EF4-FFF2-40B4-BE49-F238E27FC236}">
                <a16:creationId xmlns:a16="http://schemas.microsoft.com/office/drawing/2014/main" id="{6D219774-9B8C-D5D3-578D-9738FB45FAE3}"/>
              </a:ext>
            </a:extLst>
          </p:cNvPr>
          <p:cNvSpPr/>
          <p:nvPr/>
        </p:nvSpPr>
        <p:spPr>
          <a:xfrm>
            <a:off x="1388106" y="1989779"/>
            <a:ext cx="7008433" cy="646331"/>
          </a:xfrm>
          <a:prstGeom prst="rect">
            <a:avLst/>
          </a:prstGeom>
          <a:solidFill>
            <a:srgbClr val="28259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B270276-AE2B-757D-DCB1-6AFEB17705EC}"/>
              </a:ext>
            </a:extLst>
          </p:cNvPr>
          <p:cNvSpPr/>
          <p:nvPr/>
        </p:nvSpPr>
        <p:spPr>
          <a:xfrm>
            <a:off x="1388106" y="3101655"/>
            <a:ext cx="7008433" cy="646331"/>
          </a:xfrm>
          <a:prstGeom prst="rect">
            <a:avLst/>
          </a:prstGeom>
          <a:solidFill>
            <a:srgbClr val="98318E"/>
          </a:solidFill>
          <a:ln>
            <a:solidFill>
              <a:srgbClr val="E411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1EAAED-86FF-E8F9-C655-F3ADAE6C5EBE}"/>
              </a:ext>
            </a:extLst>
          </p:cNvPr>
          <p:cNvSpPr/>
          <p:nvPr/>
        </p:nvSpPr>
        <p:spPr>
          <a:xfrm>
            <a:off x="1388105" y="4296149"/>
            <a:ext cx="7008433" cy="646331"/>
          </a:xfrm>
          <a:prstGeom prst="rect">
            <a:avLst/>
          </a:prstGeom>
          <a:solidFill>
            <a:srgbClr val="0A93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88ABCB3-41E0-6B6E-B284-E4632E5F9280}"/>
              </a:ext>
            </a:extLst>
          </p:cNvPr>
          <p:cNvSpPr txBox="1"/>
          <p:nvPr/>
        </p:nvSpPr>
        <p:spPr>
          <a:xfrm>
            <a:off x="3620147" y="2136473"/>
            <a:ext cx="2184224" cy="369332"/>
          </a:xfrm>
          <a:prstGeom prst="rect">
            <a:avLst/>
          </a:prstGeom>
          <a:noFill/>
        </p:spPr>
        <p:txBody>
          <a:bodyPr wrap="square" rtlCol="0">
            <a:spAutoFit/>
          </a:bodyPr>
          <a:lstStyle/>
          <a:p>
            <a:r>
              <a:rPr lang="en-US" dirty="0">
                <a:solidFill>
                  <a:schemeClr val="bg1"/>
                </a:solidFill>
              </a:rPr>
              <a:t>POWER PAGES</a:t>
            </a:r>
          </a:p>
        </p:txBody>
      </p:sp>
      <p:pic>
        <p:nvPicPr>
          <p:cNvPr id="10" name="Picture 4">
            <a:extLst>
              <a:ext uri="{FF2B5EF4-FFF2-40B4-BE49-F238E27FC236}">
                <a16:creationId xmlns:a16="http://schemas.microsoft.com/office/drawing/2014/main" id="{6CA0A2DC-629E-365A-DE9E-DA254A4384E6}"/>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737203" y="2057351"/>
            <a:ext cx="511186" cy="5111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0009C65-E4A9-4038-1A33-C52E12603CAA}"/>
              </a:ext>
            </a:extLst>
          </p:cNvPr>
          <p:cNvSpPr txBox="1"/>
          <p:nvPr/>
        </p:nvSpPr>
        <p:spPr>
          <a:xfrm>
            <a:off x="3510886" y="3240154"/>
            <a:ext cx="2615390" cy="369332"/>
          </a:xfrm>
          <a:prstGeom prst="rect">
            <a:avLst/>
          </a:prstGeom>
          <a:noFill/>
        </p:spPr>
        <p:txBody>
          <a:bodyPr wrap="square" rtlCol="0">
            <a:spAutoFit/>
          </a:bodyPr>
          <a:lstStyle/>
          <a:p>
            <a:r>
              <a:rPr lang="en-US" dirty="0">
                <a:solidFill>
                  <a:schemeClr val="bg1"/>
                </a:solidFill>
              </a:rPr>
              <a:t>POWERAPPS PORTALS</a:t>
            </a:r>
          </a:p>
        </p:txBody>
      </p:sp>
      <p:pic>
        <p:nvPicPr>
          <p:cNvPr id="12" name="Picture 2" descr="Icon">
            <a:extLst>
              <a:ext uri="{FF2B5EF4-FFF2-40B4-BE49-F238E27FC236}">
                <a16:creationId xmlns:a16="http://schemas.microsoft.com/office/drawing/2014/main" id="{2FE91E75-FA47-DB32-7344-D6CD793D0E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203" y="3149202"/>
            <a:ext cx="511186" cy="5111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92EA3B23-3B64-9440-4A81-FEE9C539DCDF}"/>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p:blipFill>
        <p:spPr bwMode="auto">
          <a:xfrm>
            <a:off x="772997" y="4363721"/>
            <a:ext cx="511186" cy="5111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4E44F0D-21D2-1466-7503-02A96DD08753}"/>
              </a:ext>
            </a:extLst>
          </p:cNvPr>
          <p:cNvSpPr txBox="1"/>
          <p:nvPr/>
        </p:nvSpPr>
        <p:spPr>
          <a:xfrm>
            <a:off x="3899517" y="4423684"/>
            <a:ext cx="1483627" cy="369332"/>
          </a:xfrm>
          <a:prstGeom prst="rect">
            <a:avLst/>
          </a:prstGeom>
          <a:noFill/>
        </p:spPr>
        <p:txBody>
          <a:bodyPr wrap="square" rtlCol="0">
            <a:spAutoFit/>
          </a:bodyPr>
          <a:lstStyle/>
          <a:p>
            <a:r>
              <a:rPr lang="en-US" dirty="0">
                <a:solidFill>
                  <a:schemeClr val="bg1"/>
                </a:solidFill>
              </a:rPr>
              <a:t>DATAVERSE</a:t>
            </a:r>
          </a:p>
        </p:txBody>
      </p:sp>
      <p:sp>
        <p:nvSpPr>
          <p:cNvPr id="15" name="TextBox 14">
            <a:extLst>
              <a:ext uri="{FF2B5EF4-FFF2-40B4-BE49-F238E27FC236}">
                <a16:creationId xmlns:a16="http://schemas.microsoft.com/office/drawing/2014/main" id="{3828C98F-10C2-97BB-F0D5-4E978F5D7238}"/>
              </a:ext>
            </a:extLst>
          </p:cNvPr>
          <p:cNvSpPr txBox="1"/>
          <p:nvPr/>
        </p:nvSpPr>
        <p:spPr>
          <a:xfrm>
            <a:off x="657196" y="2931098"/>
            <a:ext cx="574621" cy="230832"/>
          </a:xfrm>
          <a:prstGeom prst="rect">
            <a:avLst/>
          </a:prstGeom>
          <a:noFill/>
        </p:spPr>
        <p:txBody>
          <a:bodyPr wrap="square" rtlCol="0">
            <a:spAutoFit/>
          </a:bodyPr>
          <a:lstStyle/>
          <a:p>
            <a:r>
              <a:rPr lang="en-US" sz="900" dirty="0"/>
              <a:t>Canvas</a:t>
            </a:r>
          </a:p>
        </p:txBody>
      </p:sp>
      <p:sp>
        <p:nvSpPr>
          <p:cNvPr id="16" name="TextBox 15">
            <a:extLst>
              <a:ext uri="{FF2B5EF4-FFF2-40B4-BE49-F238E27FC236}">
                <a16:creationId xmlns:a16="http://schemas.microsoft.com/office/drawing/2014/main" id="{E04CE37A-2F56-C2B1-39E7-B9871F6C76E4}"/>
              </a:ext>
            </a:extLst>
          </p:cNvPr>
          <p:cNvSpPr txBox="1"/>
          <p:nvPr/>
        </p:nvSpPr>
        <p:spPr>
          <a:xfrm>
            <a:off x="694448" y="3683182"/>
            <a:ext cx="836726" cy="230832"/>
          </a:xfrm>
          <a:prstGeom prst="rect">
            <a:avLst/>
          </a:prstGeom>
          <a:noFill/>
        </p:spPr>
        <p:txBody>
          <a:bodyPr wrap="square" rtlCol="0">
            <a:spAutoFit/>
          </a:bodyPr>
          <a:lstStyle/>
          <a:p>
            <a:r>
              <a:rPr lang="en-US" sz="900" dirty="0"/>
              <a:t>Model Driven</a:t>
            </a:r>
          </a:p>
        </p:txBody>
      </p:sp>
      <p:sp>
        <p:nvSpPr>
          <p:cNvPr id="17" name="TextBox 16">
            <a:extLst>
              <a:ext uri="{FF2B5EF4-FFF2-40B4-BE49-F238E27FC236}">
                <a16:creationId xmlns:a16="http://schemas.microsoft.com/office/drawing/2014/main" id="{D07218E2-5165-5AF2-53BD-696342801242}"/>
              </a:ext>
            </a:extLst>
          </p:cNvPr>
          <p:cNvSpPr txBox="1"/>
          <p:nvPr/>
        </p:nvSpPr>
        <p:spPr>
          <a:xfrm>
            <a:off x="2593149" y="3821073"/>
            <a:ext cx="1082832" cy="261610"/>
          </a:xfrm>
          <a:prstGeom prst="rect">
            <a:avLst/>
          </a:prstGeom>
          <a:noFill/>
        </p:spPr>
        <p:txBody>
          <a:bodyPr wrap="square" rtlCol="0">
            <a:spAutoFit/>
          </a:bodyPr>
          <a:lstStyle/>
          <a:p>
            <a:r>
              <a:rPr lang="en-US" sz="1100" dirty="0"/>
              <a:t>Access Rules</a:t>
            </a:r>
          </a:p>
        </p:txBody>
      </p:sp>
      <p:sp>
        <p:nvSpPr>
          <p:cNvPr id="18" name="TextBox 17">
            <a:extLst>
              <a:ext uri="{FF2B5EF4-FFF2-40B4-BE49-F238E27FC236}">
                <a16:creationId xmlns:a16="http://schemas.microsoft.com/office/drawing/2014/main" id="{28EFC219-41AD-1868-DF40-514E79A5AF30}"/>
              </a:ext>
            </a:extLst>
          </p:cNvPr>
          <p:cNvSpPr txBox="1"/>
          <p:nvPr/>
        </p:nvSpPr>
        <p:spPr>
          <a:xfrm>
            <a:off x="3510886" y="3826000"/>
            <a:ext cx="902003" cy="261610"/>
          </a:xfrm>
          <a:prstGeom prst="rect">
            <a:avLst/>
          </a:prstGeom>
          <a:noFill/>
        </p:spPr>
        <p:txBody>
          <a:bodyPr wrap="square" rtlCol="0">
            <a:spAutoFit/>
          </a:bodyPr>
          <a:lstStyle/>
          <a:p>
            <a:r>
              <a:rPr lang="en-US" sz="1100" dirty="0"/>
              <a:t>Web Roles</a:t>
            </a:r>
          </a:p>
        </p:txBody>
      </p:sp>
      <p:sp>
        <p:nvSpPr>
          <p:cNvPr id="19" name="TextBox 18">
            <a:extLst>
              <a:ext uri="{FF2B5EF4-FFF2-40B4-BE49-F238E27FC236}">
                <a16:creationId xmlns:a16="http://schemas.microsoft.com/office/drawing/2014/main" id="{0F1E1800-C7A0-C1E7-5EA1-63AF5F85DB4C}"/>
              </a:ext>
            </a:extLst>
          </p:cNvPr>
          <p:cNvSpPr txBox="1"/>
          <p:nvPr/>
        </p:nvSpPr>
        <p:spPr>
          <a:xfrm>
            <a:off x="4281054" y="3824640"/>
            <a:ext cx="1318371" cy="261610"/>
          </a:xfrm>
          <a:prstGeom prst="rect">
            <a:avLst/>
          </a:prstGeom>
          <a:noFill/>
        </p:spPr>
        <p:txBody>
          <a:bodyPr wrap="square" rtlCol="0">
            <a:spAutoFit/>
          </a:bodyPr>
          <a:lstStyle/>
          <a:p>
            <a:r>
              <a:rPr lang="en-US" sz="1100" dirty="0"/>
              <a:t>Website Bindings</a:t>
            </a:r>
          </a:p>
        </p:txBody>
      </p:sp>
      <p:sp>
        <p:nvSpPr>
          <p:cNvPr id="20" name="TextBox 19">
            <a:extLst>
              <a:ext uri="{FF2B5EF4-FFF2-40B4-BE49-F238E27FC236}">
                <a16:creationId xmlns:a16="http://schemas.microsoft.com/office/drawing/2014/main" id="{D22CD32C-0D00-6906-0E0E-C97A1898F3C2}"/>
              </a:ext>
            </a:extLst>
          </p:cNvPr>
          <p:cNvSpPr txBox="1"/>
          <p:nvPr/>
        </p:nvSpPr>
        <p:spPr>
          <a:xfrm>
            <a:off x="1292065" y="3821073"/>
            <a:ext cx="1467954" cy="261610"/>
          </a:xfrm>
          <a:prstGeom prst="rect">
            <a:avLst/>
          </a:prstGeom>
          <a:noFill/>
        </p:spPr>
        <p:txBody>
          <a:bodyPr wrap="square" rtlCol="0">
            <a:spAutoFit/>
          </a:bodyPr>
          <a:lstStyle/>
          <a:p>
            <a:r>
              <a:rPr lang="en-US" sz="1100" dirty="0"/>
              <a:t>Mappings/Link Sets</a:t>
            </a:r>
          </a:p>
        </p:txBody>
      </p:sp>
      <p:sp>
        <p:nvSpPr>
          <p:cNvPr id="21" name="TextBox 20">
            <a:extLst>
              <a:ext uri="{FF2B5EF4-FFF2-40B4-BE49-F238E27FC236}">
                <a16:creationId xmlns:a16="http://schemas.microsoft.com/office/drawing/2014/main" id="{34866319-2A7A-3937-1172-EF69E6734773}"/>
              </a:ext>
            </a:extLst>
          </p:cNvPr>
          <p:cNvSpPr txBox="1"/>
          <p:nvPr/>
        </p:nvSpPr>
        <p:spPr>
          <a:xfrm>
            <a:off x="5442930" y="3813640"/>
            <a:ext cx="1269862" cy="261610"/>
          </a:xfrm>
          <a:prstGeom prst="rect">
            <a:avLst/>
          </a:prstGeom>
          <a:noFill/>
        </p:spPr>
        <p:txBody>
          <a:bodyPr wrap="square" rtlCol="0">
            <a:spAutoFit/>
          </a:bodyPr>
          <a:lstStyle/>
          <a:p>
            <a:r>
              <a:rPr lang="en-US" sz="1100" dirty="0"/>
              <a:t>Advanced Forms</a:t>
            </a:r>
          </a:p>
        </p:txBody>
      </p:sp>
      <p:sp>
        <p:nvSpPr>
          <p:cNvPr id="22" name="TextBox 21">
            <a:extLst>
              <a:ext uri="{FF2B5EF4-FFF2-40B4-BE49-F238E27FC236}">
                <a16:creationId xmlns:a16="http://schemas.microsoft.com/office/drawing/2014/main" id="{C0F4A7F7-F2B2-C3AE-324C-4AD466D6207F}"/>
              </a:ext>
            </a:extLst>
          </p:cNvPr>
          <p:cNvSpPr txBox="1"/>
          <p:nvPr/>
        </p:nvSpPr>
        <p:spPr>
          <a:xfrm>
            <a:off x="6619434" y="3808580"/>
            <a:ext cx="1552191" cy="261610"/>
          </a:xfrm>
          <a:prstGeom prst="rect">
            <a:avLst/>
          </a:prstGeom>
          <a:noFill/>
        </p:spPr>
        <p:txBody>
          <a:bodyPr wrap="square" rtlCol="0">
            <a:spAutoFit/>
          </a:bodyPr>
          <a:lstStyle/>
          <a:p>
            <a:r>
              <a:rPr lang="en-US" sz="1100" dirty="0"/>
              <a:t>Page/Web Templates</a:t>
            </a:r>
          </a:p>
        </p:txBody>
      </p:sp>
      <p:sp>
        <p:nvSpPr>
          <p:cNvPr id="23" name="TextBox 22">
            <a:extLst>
              <a:ext uri="{FF2B5EF4-FFF2-40B4-BE49-F238E27FC236}">
                <a16:creationId xmlns:a16="http://schemas.microsoft.com/office/drawing/2014/main" id="{7264936E-460C-8B76-5219-09BB9A7599D8}"/>
              </a:ext>
            </a:extLst>
          </p:cNvPr>
          <p:cNvSpPr txBox="1"/>
          <p:nvPr/>
        </p:nvSpPr>
        <p:spPr>
          <a:xfrm>
            <a:off x="2322962" y="4967336"/>
            <a:ext cx="918716" cy="261610"/>
          </a:xfrm>
          <a:prstGeom prst="rect">
            <a:avLst/>
          </a:prstGeom>
          <a:noFill/>
        </p:spPr>
        <p:txBody>
          <a:bodyPr wrap="square" rtlCol="0">
            <a:spAutoFit/>
          </a:bodyPr>
          <a:lstStyle/>
          <a:p>
            <a:r>
              <a:rPr lang="en-US" sz="1100" dirty="0"/>
              <a:t>Forms</a:t>
            </a:r>
          </a:p>
        </p:txBody>
      </p:sp>
      <p:sp>
        <p:nvSpPr>
          <p:cNvPr id="24" name="TextBox 23">
            <a:extLst>
              <a:ext uri="{FF2B5EF4-FFF2-40B4-BE49-F238E27FC236}">
                <a16:creationId xmlns:a16="http://schemas.microsoft.com/office/drawing/2014/main" id="{6A17E736-A555-FD86-1F77-ECF0E91F94B4}"/>
              </a:ext>
            </a:extLst>
          </p:cNvPr>
          <p:cNvSpPr txBox="1"/>
          <p:nvPr/>
        </p:nvSpPr>
        <p:spPr>
          <a:xfrm>
            <a:off x="2921483" y="4964174"/>
            <a:ext cx="799746" cy="261610"/>
          </a:xfrm>
          <a:prstGeom prst="rect">
            <a:avLst/>
          </a:prstGeom>
          <a:noFill/>
        </p:spPr>
        <p:txBody>
          <a:bodyPr wrap="square" rtlCol="0">
            <a:spAutoFit/>
          </a:bodyPr>
          <a:lstStyle/>
          <a:p>
            <a:r>
              <a:rPr lang="en-US" sz="1100" dirty="0"/>
              <a:t>Views</a:t>
            </a:r>
          </a:p>
        </p:txBody>
      </p:sp>
      <p:sp>
        <p:nvSpPr>
          <p:cNvPr id="25" name="TextBox 24">
            <a:extLst>
              <a:ext uri="{FF2B5EF4-FFF2-40B4-BE49-F238E27FC236}">
                <a16:creationId xmlns:a16="http://schemas.microsoft.com/office/drawing/2014/main" id="{B2658F01-1F7C-4199-661B-7C2CB7A53695}"/>
              </a:ext>
            </a:extLst>
          </p:cNvPr>
          <p:cNvSpPr txBox="1"/>
          <p:nvPr/>
        </p:nvSpPr>
        <p:spPr>
          <a:xfrm>
            <a:off x="4125301" y="4964949"/>
            <a:ext cx="1221272" cy="261610"/>
          </a:xfrm>
          <a:prstGeom prst="rect">
            <a:avLst/>
          </a:prstGeom>
          <a:noFill/>
        </p:spPr>
        <p:txBody>
          <a:bodyPr wrap="square" rtlCol="0">
            <a:spAutoFit/>
          </a:bodyPr>
          <a:lstStyle/>
          <a:p>
            <a:r>
              <a:rPr lang="en-US" sz="1100" dirty="0"/>
              <a:t>Business Rules</a:t>
            </a:r>
          </a:p>
        </p:txBody>
      </p:sp>
      <p:sp>
        <p:nvSpPr>
          <p:cNvPr id="26" name="TextBox 25">
            <a:extLst>
              <a:ext uri="{FF2B5EF4-FFF2-40B4-BE49-F238E27FC236}">
                <a16:creationId xmlns:a16="http://schemas.microsoft.com/office/drawing/2014/main" id="{98504C8B-B35B-4084-397B-F9E1EAB318F2}"/>
              </a:ext>
            </a:extLst>
          </p:cNvPr>
          <p:cNvSpPr txBox="1"/>
          <p:nvPr/>
        </p:nvSpPr>
        <p:spPr>
          <a:xfrm>
            <a:off x="1547389" y="4967336"/>
            <a:ext cx="753726" cy="261610"/>
          </a:xfrm>
          <a:prstGeom prst="rect">
            <a:avLst/>
          </a:prstGeom>
          <a:noFill/>
        </p:spPr>
        <p:txBody>
          <a:bodyPr wrap="square" rtlCol="0">
            <a:spAutoFit/>
          </a:bodyPr>
          <a:lstStyle/>
          <a:p>
            <a:r>
              <a:rPr lang="en-US" sz="1100" dirty="0"/>
              <a:t>Entities</a:t>
            </a:r>
          </a:p>
        </p:txBody>
      </p:sp>
      <p:sp>
        <p:nvSpPr>
          <p:cNvPr id="27" name="TextBox 26">
            <a:extLst>
              <a:ext uri="{FF2B5EF4-FFF2-40B4-BE49-F238E27FC236}">
                <a16:creationId xmlns:a16="http://schemas.microsoft.com/office/drawing/2014/main" id="{9931E53B-3E2C-3A20-C1DE-F2D00ED67581}"/>
              </a:ext>
            </a:extLst>
          </p:cNvPr>
          <p:cNvSpPr txBox="1"/>
          <p:nvPr/>
        </p:nvSpPr>
        <p:spPr>
          <a:xfrm>
            <a:off x="5234006" y="4974803"/>
            <a:ext cx="1140730" cy="261610"/>
          </a:xfrm>
          <a:prstGeom prst="rect">
            <a:avLst/>
          </a:prstGeom>
          <a:noFill/>
        </p:spPr>
        <p:txBody>
          <a:bodyPr wrap="square" rtlCol="0">
            <a:spAutoFit/>
          </a:bodyPr>
          <a:lstStyle/>
          <a:p>
            <a:r>
              <a:rPr lang="en-US" sz="1100" dirty="0"/>
              <a:t>Relationships</a:t>
            </a:r>
          </a:p>
        </p:txBody>
      </p:sp>
      <p:sp>
        <p:nvSpPr>
          <p:cNvPr id="28" name="TextBox 27">
            <a:extLst>
              <a:ext uri="{FF2B5EF4-FFF2-40B4-BE49-F238E27FC236}">
                <a16:creationId xmlns:a16="http://schemas.microsoft.com/office/drawing/2014/main" id="{FE7A0978-DE94-9F90-C7FC-CDC220D9C4BC}"/>
              </a:ext>
            </a:extLst>
          </p:cNvPr>
          <p:cNvSpPr txBox="1"/>
          <p:nvPr/>
        </p:nvSpPr>
        <p:spPr>
          <a:xfrm>
            <a:off x="6202974" y="4958087"/>
            <a:ext cx="1400085" cy="261610"/>
          </a:xfrm>
          <a:prstGeom prst="rect">
            <a:avLst/>
          </a:prstGeom>
          <a:noFill/>
        </p:spPr>
        <p:txBody>
          <a:bodyPr wrap="square" rtlCol="0">
            <a:spAutoFit/>
          </a:bodyPr>
          <a:lstStyle/>
          <a:p>
            <a:r>
              <a:rPr lang="en-US" sz="1100" dirty="0"/>
              <a:t>Contact Mapping</a:t>
            </a:r>
          </a:p>
        </p:txBody>
      </p:sp>
      <p:sp>
        <p:nvSpPr>
          <p:cNvPr id="29" name="TextBox 28">
            <a:extLst>
              <a:ext uri="{FF2B5EF4-FFF2-40B4-BE49-F238E27FC236}">
                <a16:creationId xmlns:a16="http://schemas.microsoft.com/office/drawing/2014/main" id="{84E01F41-B508-2F36-9EC3-0B9F61C1CB4D}"/>
              </a:ext>
            </a:extLst>
          </p:cNvPr>
          <p:cNvSpPr txBox="1"/>
          <p:nvPr/>
        </p:nvSpPr>
        <p:spPr>
          <a:xfrm>
            <a:off x="2554401" y="2662007"/>
            <a:ext cx="1003237" cy="261610"/>
          </a:xfrm>
          <a:prstGeom prst="rect">
            <a:avLst/>
          </a:prstGeom>
          <a:noFill/>
        </p:spPr>
        <p:txBody>
          <a:bodyPr wrap="square" rtlCol="0">
            <a:spAutoFit/>
          </a:bodyPr>
          <a:lstStyle/>
          <a:p>
            <a:r>
              <a:rPr lang="en-US" sz="1100" dirty="0"/>
              <a:t>Components</a:t>
            </a:r>
          </a:p>
        </p:txBody>
      </p:sp>
      <p:sp>
        <p:nvSpPr>
          <p:cNvPr id="30" name="TextBox 29">
            <a:extLst>
              <a:ext uri="{FF2B5EF4-FFF2-40B4-BE49-F238E27FC236}">
                <a16:creationId xmlns:a16="http://schemas.microsoft.com/office/drawing/2014/main" id="{427D81AD-F394-87AC-20FF-CA26E8661582}"/>
              </a:ext>
            </a:extLst>
          </p:cNvPr>
          <p:cNvSpPr txBox="1"/>
          <p:nvPr/>
        </p:nvSpPr>
        <p:spPr>
          <a:xfrm>
            <a:off x="1442078" y="2658064"/>
            <a:ext cx="799746" cy="261610"/>
          </a:xfrm>
          <a:prstGeom prst="rect">
            <a:avLst/>
          </a:prstGeom>
          <a:noFill/>
        </p:spPr>
        <p:txBody>
          <a:bodyPr wrap="square" rtlCol="0">
            <a:spAutoFit/>
          </a:bodyPr>
          <a:lstStyle/>
          <a:p>
            <a:r>
              <a:rPr lang="en-US" sz="1100" dirty="0"/>
              <a:t>Pages</a:t>
            </a:r>
          </a:p>
        </p:txBody>
      </p:sp>
      <p:sp>
        <p:nvSpPr>
          <p:cNvPr id="31" name="TextBox 30">
            <a:extLst>
              <a:ext uri="{FF2B5EF4-FFF2-40B4-BE49-F238E27FC236}">
                <a16:creationId xmlns:a16="http://schemas.microsoft.com/office/drawing/2014/main" id="{841F8F51-BB56-0FA5-31AC-9CE062F12E4A}"/>
              </a:ext>
            </a:extLst>
          </p:cNvPr>
          <p:cNvSpPr txBox="1"/>
          <p:nvPr/>
        </p:nvSpPr>
        <p:spPr>
          <a:xfrm>
            <a:off x="3432162" y="2665880"/>
            <a:ext cx="1221272" cy="261610"/>
          </a:xfrm>
          <a:prstGeom prst="rect">
            <a:avLst/>
          </a:prstGeom>
          <a:noFill/>
        </p:spPr>
        <p:txBody>
          <a:bodyPr wrap="square" rtlCol="0">
            <a:spAutoFit/>
          </a:bodyPr>
          <a:lstStyle/>
          <a:p>
            <a:r>
              <a:rPr lang="en-US" sz="1100" dirty="0"/>
              <a:t>Navigation</a:t>
            </a:r>
          </a:p>
        </p:txBody>
      </p:sp>
      <p:sp>
        <p:nvSpPr>
          <p:cNvPr id="32" name="TextBox 31">
            <a:extLst>
              <a:ext uri="{FF2B5EF4-FFF2-40B4-BE49-F238E27FC236}">
                <a16:creationId xmlns:a16="http://schemas.microsoft.com/office/drawing/2014/main" id="{6EB671A8-F6EE-9D15-919A-8AD1D3BF3C9A}"/>
              </a:ext>
            </a:extLst>
          </p:cNvPr>
          <p:cNvSpPr txBox="1"/>
          <p:nvPr/>
        </p:nvSpPr>
        <p:spPr>
          <a:xfrm>
            <a:off x="1929245" y="2655748"/>
            <a:ext cx="753726" cy="261610"/>
          </a:xfrm>
          <a:prstGeom prst="rect">
            <a:avLst/>
          </a:prstGeom>
          <a:noFill/>
        </p:spPr>
        <p:txBody>
          <a:bodyPr wrap="square" rtlCol="0">
            <a:spAutoFit/>
          </a:bodyPr>
          <a:lstStyle/>
          <a:p>
            <a:r>
              <a:rPr lang="en-US" sz="1100" dirty="0"/>
              <a:t>Sections</a:t>
            </a:r>
          </a:p>
        </p:txBody>
      </p:sp>
      <p:sp>
        <p:nvSpPr>
          <p:cNvPr id="33" name="TextBox 32">
            <a:extLst>
              <a:ext uri="{FF2B5EF4-FFF2-40B4-BE49-F238E27FC236}">
                <a16:creationId xmlns:a16="http://schemas.microsoft.com/office/drawing/2014/main" id="{6BE8CA8E-DEDB-0EE3-F58A-6B3FA8A75971}"/>
              </a:ext>
            </a:extLst>
          </p:cNvPr>
          <p:cNvSpPr txBox="1"/>
          <p:nvPr/>
        </p:nvSpPr>
        <p:spPr>
          <a:xfrm>
            <a:off x="4173015" y="2660380"/>
            <a:ext cx="1140730" cy="261610"/>
          </a:xfrm>
          <a:prstGeom prst="rect">
            <a:avLst/>
          </a:prstGeom>
          <a:noFill/>
        </p:spPr>
        <p:txBody>
          <a:bodyPr wrap="square" rtlCol="0">
            <a:spAutoFit/>
          </a:bodyPr>
          <a:lstStyle/>
          <a:p>
            <a:r>
              <a:rPr lang="en-US" sz="1100" dirty="0"/>
              <a:t>Relationships</a:t>
            </a:r>
          </a:p>
        </p:txBody>
      </p:sp>
      <p:sp>
        <p:nvSpPr>
          <p:cNvPr id="34" name="TextBox 33">
            <a:extLst>
              <a:ext uri="{FF2B5EF4-FFF2-40B4-BE49-F238E27FC236}">
                <a16:creationId xmlns:a16="http://schemas.microsoft.com/office/drawing/2014/main" id="{6F324B78-0AC4-B7DD-94C0-FB62D302BE48}"/>
              </a:ext>
            </a:extLst>
          </p:cNvPr>
          <p:cNvSpPr txBox="1"/>
          <p:nvPr/>
        </p:nvSpPr>
        <p:spPr>
          <a:xfrm>
            <a:off x="5103444" y="2669450"/>
            <a:ext cx="1099530" cy="261610"/>
          </a:xfrm>
          <a:prstGeom prst="rect">
            <a:avLst/>
          </a:prstGeom>
          <a:noFill/>
        </p:spPr>
        <p:txBody>
          <a:bodyPr wrap="square" rtlCol="0">
            <a:spAutoFit/>
          </a:bodyPr>
          <a:lstStyle/>
          <a:p>
            <a:r>
              <a:rPr lang="en-US" sz="1100" dirty="0"/>
              <a:t>Authentication</a:t>
            </a:r>
          </a:p>
        </p:txBody>
      </p:sp>
      <p:sp>
        <p:nvSpPr>
          <p:cNvPr id="35" name="TextBox 34">
            <a:extLst>
              <a:ext uri="{FF2B5EF4-FFF2-40B4-BE49-F238E27FC236}">
                <a16:creationId xmlns:a16="http://schemas.microsoft.com/office/drawing/2014/main" id="{41A1BBEF-0D91-A2A7-6392-99A3897166EA}"/>
              </a:ext>
            </a:extLst>
          </p:cNvPr>
          <p:cNvSpPr txBox="1"/>
          <p:nvPr/>
        </p:nvSpPr>
        <p:spPr>
          <a:xfrm>
            <a:off x="7196813" y="2655748"/>
            <a:ext cx="763375" cy="261610"/>
          </a:xfrm>
          <a:prstGeom prst="rect">
            <a:avLst/>
          </a:prstGeom>
          <a:noFill/>
        </p:spPr>
        <p:txBody>
          <a:bodyPr wrap="square" rtlCol="0">
            <a:spAutoFit/>
          </a:bodyPr>
          <a:lstStyle/>
          <a:p>
            <a:r>
              <a:rPr lang="en-US" sz="1100" dirty="0"/>
              <a:t>Branding</a:t>
            </a:r>
          </a:p>
        </p:txBody>
      </p:sp>
      <p:sp>
        <p:nvSpPr>
          <p:cNvPr id="36" name="Rectangle: Rounded Corners 35">
            <a:extLst>
              <a:ext uri="{FF2B5EF4-FFF2-40B4-BE49-F238E27FC236}">
                <a16:creationId xmlns:a16="http://schemas.microsoft.com/office/drawing/2014/main" id="{6FD34013-6795-293B-610E-BD104E8972D1}"/>
              </a:ext>
            </a:extLst>
          </p:cNvPr>
          <p:cNvSpPr/>
          <p:nvPr/>
        </p:nvSpPr>
        <p:spPr>
          <a:xfrm>
            <a:off x="3052507" y="1301602"/>
            <a:ext cx="3167953" cy="422400"/>
          </a:xfrm>
          <a:prstGeom prst="round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10" descr="Icon">
            <a:extLst>
              <a:ext uri="{FF2B5EF4-FFF2-40B4-BE49-F238E27FC236}">
                <a16:creationId xmlns:a16="http://schemas.microsoft.com/office/drawing/2014/main" id="{CBD0C5B4-CC1A-9A06-B788-D5BA0DABA3F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4041" y="1386267"/>
            <a:ext cx="261611" cy="26161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Icon">
            <a:extLst>
              <a:ext uri="{FF2B5EF4-FFF2-40B4-BE49-F238E27FC236}">
                <a16:creationId xmlns:a16="http://schemas.microsoft.com/office/drawing/2014/main" id="{D2A63280-1229-7FCE-30CF-04C588C1C7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3549" y="1375859"/>
            <a:ext cx="258763" cy="25876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Icon">
            <a:extLst>
              <a:ext uri="{FF2B5EF4-FFF2-40B4-BE49-F238E27FC236}">
                <a16:creationId xmlns:a16="http://schemas.microsoft.com/office/drawing/2014/main" id="{AB97CFF1-8FC5-1C96-6A73-1876F43B985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94632" y="1374048"/>
            <a:ext cx="258764" cy="25876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5F993CBC-2698-DC4E-9123-67771276BF95}"/>
              </a:ext>
            </a:extLst>
          </p:cNvPr>
          <p:cNvSpPr txBox="1"/>
          <p:nvPr/>
        </p:nvSpPr>
        <p:spPr>
          <a:xfrm>
            <a:off x="6143478" y="2661155"/>
            <a:ext cx="1040034" cy="261610"/>
          </a:xfrm>
          <a:prstGeom prst="rect">
            <a:avLst/>
          </a:prstGeom>
          <a:noFill/>
        </p:spPr>
        <p:txBody>
          <a:bodyPr wrap="square" rtlCol="0">
            <a:spAutoFit/>
          </a:bodyPr>
          <a:lstStyle/>
          <a:p>
            <a:r>
              <a:rPr lang="en-US" sz="1100" dirty="0"/>
              <a:t>Authorization</a:t>
            </a:r>
          </a:p>
        </p:txBody>
      </p:sp>
      <p:sp>
        <p:nvSpPr>
          <p:cNvPr id="41" name="TextBox 40">
            <a:extLst>
              <a:ext uri="{FF2B5EF4-FFF2-40B4-BE49-F238E27FC236}">
                <a16:creationId xmlns:a16="http://schemas.microsoft.com/office/drawing/2014/main" id="{7F1F2CC0-4C0F-A872-D059-8D1AE8B0208D}"/>
              </a:ext>
            </a:extLst>
          </p:cNvPr>
          <p:cNvSpPr txBox="1"/>
          <p:nvPr/>
        </p:nvSpPr>
        <p:spPr>
          <a:xfrm>
            <a:off x="3191194" y="1376922"/>
            <a:ext cx="1424949" cy="276999"/>
          </a:xfrm>
          <a:prstGeom prst="rect">
            <a:avLst/>
          </a:prstGeom>
          <a:noFill/>
        </p:spPr>
        <p:txBody>
          <a:bodyPr wrap="square" rtlCol="0">
            <a:spAutoFit/>
          </a:bodyPr>
          <a:lstStyle/>
          <a:p>
            <a:r>
              <a:rPr lang="en-US" sz="1200" dirty="0"/>
              <a:t>Public</a:t>
            </a:r>
            <a:r>
              <a:rPr lang="en-US" sz="1100" dirty="0"/>
              <a:t> </a:t>
            </a:r>
            <a:r>
              <a:rPr lang="en-US" sz="1200" dirty="0"/>
              <a:t>Facing Site</a:t>
            </a:r>
          </a:p>
        </p:txBody>
      </p:sp>
      <p:pic>
        <p:nvPicPr>
          <p:cNvPr id="42" name="Graphic 109">
            <a:extLst>
              <a:ext uri="{FF2B5EF4-FFF2-40B4-BE49-F238E27FC236}">
                <a16:creationId xmlns:a16="http://schemas.microsoft.com/office/drawing/2014/main" id="{96CE62E5-A5C7-6C05-0FF6-BAD3BD9E08A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2257169" y="1290107"/>
            <a:ext cx="376388" cy="395293"/>
          </a:xfrm>
          <a:prstGeom prst="rect">
            <a:avLst/>
          </a:prstGeom>
        </p:spPr>
      </p:pic>
      <p:sp>
        <p:nvSpPr>
          <p:cNvPr id="43" name="TextBox 42">
            <a:extLst>
              <a:ext uri="{FF2B5EF4-FFF2-40B4-BE49-F238E27FC236}">
                <a16:creationId xmlns:a16="http://schemas.microsoft.com/office/drawing/2014/main" id="{29764536-CED9-2CDE-145C-5724AE29D220}"/>
              </a:ext>
            </a:extLst>
          </p:cNvPr>
          <p:cNvSpPr txBox="1"/>
          <p:nvPr/>
        </p:nvSpPr>
        <p:spPr>
          <a:xfrm>
            <a:off x="7411030" y="4964174"/>
            <a:ext cx="799746" cy="261610"/>
          </a:xfrm>
          <a:prstGeom prst="rect">
            <a:avLst/>
          </a:prstGeom>
          <a:noFill/>
        </p:spPr>
        <p:txBody>
          <a:bodyPr wrap="square" rtlCol="0">
            <a:spAutoFit/>
          </a:bodyPr>
          <a:lstStyle/>
          <a:p>
            <a:r>
              <a:rPr lang="en-US" sz="1100" dirty="0"/>
              <a:t>Schema</a:t>
            </a:r>
          </a:p>
        </p:txBody>
      </p:sp>
      <p:sp>
        <p:nvSpPr>
          <p:cNvPr id="44" name="TextBox 43">
            <a:extLst>
              <a:ext uri="{FF2B5EF4-FFF2-40B4-BE49-F238E27FC236}">
                <a16:creationId xmlns:a16="http://schemas.microsoft.com/office/drawing/2014/main" id="{7EF7C8EC-DC10-ED1F-A9A7-2F4CA506EE13}"/>
              </a:ext>
            </a:extLst>
          </p:cNvPr>
          <p:cNvSpPr txBox="1"/>
          <p:nvPr/>
        </p:nvSpPr>
        <p:spPr>
          <a:xfrm>
            <a:off x="3473328" y="4964174"/>
            <a:ext cx="496798" cy="261610"/>
          </a:xfrm>
          <a:prstGeom prst="rect">
            <a:avLst/>
          </a:prstGeom>
          <a:noFill/>
        </p:spPr>
        <p:txBody>
          <a:bodyPr wrap="square" rtlCol="0">
            <a:spAutoFit/>
          </a:bodyPr>
          <a:lstStyle/>
          <a:p>
            <a:r>
              <a:rPr lang="en-US" sz="1100" dirty="0"/>
              <a:t>Data</a:t>
            </a:r>
          </a:p>
        </p:txBody>
      </p:sp>
      <p:cxnSp>
        <p:nvCxnSpPr>
          <p:cNvPr id="45" name="Straight Arrow Connector 44">
            <a:extLst>
              <a:ext uri="{FF2B5EF4-FFF2-40B4-BE49-F238E27FC236}">
                <a16:creationId xmlns:a16="http://schemas.microsoft.com/office/drawing/2014/main" id="{5E747415-37ED-33AA-4D44-120261D91544}"/>
              </a:ext>
            </a:extLst>
          </p:cNvPr>
          <p:cNvCxnSpPr/>
          <p:nvPr/>
        </p:nvCxnSpPr>
        <p:spPr>
          <a:xfrm>
            <a:off x="8259779" y="2655748"/>
            <a:ext cx="0" cy="396641"/>
          </a:xfrm>
          <a:prstGeom prst="straightConnector1">
            <a:avLst/>
          </a:prstGeom>
          <a:ln>
            <a:solidFill>
              <a:srgbClr val="E80EC9"/>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D6DA43-F282-3AB9-986A-54BEA0C9DFA0}"/>
              </a:ext>
            </a:extLst>
          </p:cNvPr>
          <p:cNvCxnSpPr/>
          <p:nvPr/>
        </p:nvCxnSpPr>
        <p:spPr>
          <a:xfrm>
            <a:off x="8259779" y="3821073"/>
            <a:ext cx="0" cy="396641"/>
          </a:xfrm>
          <a:prstGeom prst="straightConnector1">
            <a:avLst/>
          </a:prstGeom>
          <a:ln>
            <a:solidFill>
              <a:srgbClr val="E80EC9"/>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7" name="Graphic 46" descr="Users with solid fill">
            <a:extLst>
              <a:ext uri="{FF2B5EF4-FFF2-40B4-BE49-F238E27FC236}">
                <a16:creationId xmlns:a16="http://schemas.microsoft.com/office/drawing/2014/main" id="{E95C717A-3A8B-013B-172E-E626B7B9F99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480366" y="728427"/>
            <a:ext cx="396884" cy="396884"/>
          </a:xfrm>
          <a:prstGeom prst="rect">
            <a:avLst/>
          </a:prstGeom>
        </p:spPr>
      </p:pic>
      <p:pic>
        <p:nvPicPr>
          <p:cNvPr id="48" name="Graphic 47" descr="Users with solid fill">
            <a:extLst>
              <a:ext uri="{FF2B5EF4-FFF2-40B4-BE49-F238E27FC236}">
                <a16:creationId xmlns:a16="http://schemas.microsoft.com/office/drawing/2014/main" id="{8686B129-50E8-385F-254C-2AFF79FF953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85467" y="718050"/>
            <a:ext cx="396884" cy="396884"/>
          </a:xfrm>
          <a:prstGeom prst="rect">
            <a:avLst/>
          </a:prstGeom>
        </p:spPr>
      </p:pic>
      <p:pic>
        <p:nvPicPr>
          <p:cNvPr id="49" name="Graphic 48" descr="Users with solid fill">
            <a:extLst>
              <a:ext uri="{FF2B5EF4-FFF2-40B4-BE49-F238E27FC236}">
                <a16:creationId xmlns:a16="http://schemas.microsoft.com/office/drawing/2014/main" id="{366F26C1-F2DB-3072-5236-5B41CDDAE5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83144" y="727535"/>
            <a:ext cx="396884" cy="396884"/>
          </a:xfrm>
          <a:prstGeom prst="rect">
            <a:avLst/>
          </a:prstGeom>
        </p:spPr>
      </p:pic>
      <p:sp>
        <p:nvSpPr>
          <p:cNvPr id="50" name="TextBox 49">
            <a:extLst>
              <a:ext uri="{FF2B5EF4-FFF2-40B4-BE49-F238E27FC236}">
                <a16:creationId xmlns:a16="http://schemas.microsoft.com/office/drawing/2014/main" id="{7125C3E6-2DBF-E8CC-B14E-A286D6ABD686}"/>
              </a:ext>
            </a:extLst>
          </p:cNvPr>
          <p:cNvSpPr txBox="1"/>
          <p:nvPr/>
        </p:nvSpPr>
        <p:spPr>
          <a:xfrm>
            <a:off x="3301378" y="496687"/>
            <a:ext cx="821095" cy="261610"/>
          </a:xfrm>
          <a:prstGeom prst="rect">
            <a:avLst/>
          </a:prstGeom>
          <a:noFill/>
        </p:spPr>
        <p:txBody>
          <a:bodyPr wrap="square" rtlCol="0">
            <a:spAutoFit/>
          </a:bodyPr>
          <a:lstStyle/>
          <a:p>
            <a:r>
              <a:rPr lang="en-US" sz="1100" dirty="0"/>
              <a:t>Federated</a:t>
            </a:r>
          </a:p>
        </p:txBody>
      </p:sp>
      <p:sp>
        <p:nvSpPr>
          <p:cNvPr id="51" name="TextBox 50">
            <a:extLst>
              <a:ext uri="{FF2B5EF4-FFF2-40B4-BE49-F238E27FC236}">
                <a16:creationId xmlns:a16="http://schemas.microsoft.com/office/drawing/2014/main" id="{294F250F-A5D5-EECC-BC62-0D8742C7D714}"/>
              </a:ext>
            </a:extLst>
          </p:cNvPr>
          <p:cNvSpPr txBox="1"/>
          <p:nvPr/>
        </p:nvSpPr>
        <p:spPr>
          <a:xfrm>
            <a:off x="4268150" y="489128"/>
            <a:ext cx="684883" cy="261610"/>
          </a:xfrm>
          <a:prstGeom prst="rect">
            <a:avLst/>
          </a:prstGeom>
          <a:noFill/>
        </p:spPr>
        <p:txBody>
          <a:bodyPr wrap="square" rtlCol="0">
            <a:spAutoFit/>
          </a:bodyPr>
          <a:lstStyle/>
          <a:p>
            <a:r>
              <a:rPr lang="en-US" sz="1100" dirty="0"/>
              <a:t>Trusted</a:t>
            </a:r>
          </a:p>
        </p:txBody>
      </p:sp>
      <p:sp>
        <p:nvSpPr>
          <p:cNvPr id="52" name="TextBox 51">
            <a:extLst>
              <a:ext uri="{FF2B5EF4-FFF2-40B4-BE49-F238E27FC236}">
                <a16:creationId xmlns:a16="http://schemas.microsoft.com/office/drawing/2014/main" id="{118A02DE-F333-D28B-7ECA-FB2D4434AC55}"/>
              </a:ext>
            </a:extLst>
          </p:cNvPr>
          <p:cNvSpPr txBox="1"/>
          <p:nvPr/>
        </p:nvSpPr>
        <p:spPr>
          <a:xfrm>
            <a:off x="5198256" y="500833"/>
            <a:ext cx="942393" cy="261610"/>
          </a:xfrm>
          <a:prstGeom prst="rect">
            <a:avLst/>
          </a:prstGeom>
          <a:noFill/>
        </p:spPr>
        <p:txBody>
          <a:bodyPr wrap="square" rtlCol="0">
            <a:spAutoFit/>
          </a:bodyPr>
          <a:lstStyle/>
          <a:p>
            <a:r>
              <a:rPr lang="en-US" sz="1100" dirty="0"/>
              <a:t>Anonymous</a:t>
            </a:r>
          </a:p>
        </p:txBody>
      </p:sp>
      <p:cxnSp>
        <p:nvCxnSpPr>
          <p:cNvPr id="53" name="Straight Arrow Connector 52">
            <a:extLst>
              <a:ext uri="{FF2B5EF4-FFF2-40B4-BE49-F238E27FC236}">
                <a16:creationId xmlns:a16="http://schemas.microsoft.com/office/drawing/2014/main" id="{E0885961-EDFF-9BB3-7ED5-B990629F4423}"/>
              </a:ext>
            </a:extLst>
          </p:cNvPr>
          <p:cNvCxnSpPr>
            <a:cxnSpLocks/>
          </p:cNvCxnSpPr>
          <p:nvPr/>
        </p:nvCxnSpPr>
        <p:spPr>
          <a:xfrm flipH="1">
            <a:off x="4583909" y="1077646"/>
            <a:ext cx="2827" cy="186231"/>
          </a:xfrm>
          <a:prstGeom prst="straightConnector1">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9356DBA-7850-3A47-F81C-A7F2AB5FA554}"/>
              </a:ext>
            </a:extLst>
          </p:cNvPr>
          <p:cNvCxnSpPr>
            <a:cxnSpLocks/>
          </p:cNvCxnSpPr>
          <p:nvPr/>
        </p:nvCxnSpPr>
        <p:spPr>
          <a:xfrm flipH="1">
            <a:off x="3675981" y="1083442"/>
            <a:ext cx="2827" cy="186231"/>
          </a:xfrm>
          <a:prstGeom prst="straightConnector1">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15327B3-C051-6B4C-8EA2-45F58B896660}"/>
              </a:ext>
            </a:extLst>
          </p:cNvPr>
          <p:cNvCxnSpPr>
            <a:cxnSpLocks/>
          </p:cNvCxnSpPr>
          <p:nvPr/>
        </p:nvCxnSpPr>
        <p:spPr>
          <a:xfrm flipH="1">
            <a:off x="5578759" y="1074739"/>
            <a:ext cx="2827" cy="186231"/>
          </a:xfrm>
          <a:prstGeom prst="straightConnector1">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40B7528F-8D89-0C68-657A-BBFA7DE4EC07}"/>
              </a:ext>
            </a:extLst>
          </p:cNvPr>
          <p:cNvCxnSpPr>
            <a:cxnSpLocks/>
            <a:stCxn id="13" idx="1"/>
            <a:endCxn id="10" idx="1"/>
          </p:cNvCxnSpPr>
          <p:nvPr/>
        </p:nvCxnSpPr>
        <p:spPr>
          <a:xfrm rot="10800000">
            <a:off x="737203" y="2312944"/>
            <a:ext cx="35794" cy="2306370"/>
          </a:xfrm>
          <a:prstGeom prst="bentConnector3">
            <a:avLst>
              <a:gd name="adj1" fmla="val 557359"/>
            </a:avLst>
          </a:prstGeom>
          <a:ln w="127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45908F33-C6D0-164F-33B1-589D6E66BE9B}"/>
              </a:ext>
            </a:extLst>
          </p:cNvPr>
          <p:cNvSpPr/>
          <p:nvPr/>
        </p:nvSpPr>
        <p:spPr>
          <a:xfrm>
            <a:off x="9103484" y="3489473"/>
            <a:ext cx="2493786" cy="2226997"/>
          </a:xfrm>
          <a:prstGeom prst="roundRect">
            <a:avLst/>
          </a:prstGeom>
          <a:solidFill>
            <a:schemeClr val="bg1"/>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Graphic 109">
            <a:extLst>
              <a:ext uri="{FF2B5EF4-FFF2-40B4-BE49-F238E27FC236}">
                <a16:creationId xmlns:a16="http://schemas.microsoft.com/office/drawing/2014/main" id="{49C0B9AB-4114-6149-69F6-D73BF06076D0}"/>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27984" y="1205944"/>
            <a:ext cx="446751" cy="446751"/>
          </a:xfrm>
          <a:prstGeom prst="rect">
            <a:avLst/>
          </a:prstGeom>
        </p:spPr>
      </p:pic>
      <p:pic>
        <p:nvPicPr>
          <p:cNvPr id="59" name="Picture 58">
            <a:extLst>
              <a:ext uri="{FF2B5EF4-FFF2-40B4-BE49-F238E27FC236}">
                <a16:creationId xmlns:a16="http://schemas.microsoft.com/office/drawing/2014/main" id="{ED8EE184-E167-6A32-C134-FF8B8BF85FF1}"/>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9631682" y="2778836"/>
            <a:ext cx="1350212" cy="1350212"/>
          </a:xfrm>
          <a:prstGeom prst="rect">
            <a:avLst/>
          </a:prstGeom>
        </p:spPr>
      </p:pic>
      <p:sp>
        <p:nvSpPr>
          <p:cNvPr id="60" name="TextBox 59">
            <a:extLst>
              <a:ext uri="{FF2B5EF4-FFF2-40B4-BE49-F238E27FC236}">
                <a16:creationId xmlns:a16="http://schemas.microsoft.com/office/drawing/2014/main" id="{E70E2267-D02E-0ECC-9989-A565F74D30C2}"/>
              </a:ext>
            </a:extLst>
          </p:cNvPr>
          <p:cNvSpPr txBox="1"/>
          <p:nvPr/>
        </p:nvSpPr>
        <p:spPr>
          <a:xfrm>
            <a:off x="370561" y="965490"/>
            <a:ext cx="606081" cy="276999"/>
          </a:xfrm>
          <a:prstGeom prst="rect">
            <a:avLst/>
          </a:prstGeom>
          <a:noFill/>
        </p:spPr>
        <p:txBody>
          <a:bodyPr wrap="square" rtlCol="0">
            <a:spAutoFit/>
          </a:bodyPr>
          <a:lstStyle/>
          <a:p>
            <a:r>
              <a:rPr lang="en-US" sz="1200" dirty="0"/>
              <a:t>O365</a:t>
            </a:r>
          </a:p>
        </p:txBody>
      </p:sp>
      <p:sp>
        <p:nvSpPr>
          <p:cNvPr id="61" name="TextBox 60">
            <a:extLst>
              <a:ext uri="{FF2B5EF4-FFF2-40B4-BE49-F238E27FC236}">
                <a16:creationId xmlns:a16="http://schemas.microsoft.com/office/drawing/2014/main" id="{FE26A02C-109F-4EEC-39BB-6B6F9BBB63CB}"/>
              </a:ext>
            </a:extLst>
          </p:cNvPr>
          <p:cNvSpPr txBox="1"/>
          <p:nvPr/>
        </p:nvSpPr>
        <p:spPr>
          <a:xfrm>
            <a:off x="1881743" y="982562"/>
            <a:ext cx="1257621" cy="276999"/>
          </a:xfrm>
          <a:prstGeom prst="rect">
            <a:avLst/>
          </a:prstGeom>
          <a:noFill/>
        </p:spPr>
        <p:txBody>
          <a:bodyPr wrap="square" rtlCol="0">
            <a:spAutoFit/>
          </a:bodyPr>
          <a:lstStyle/>
          <a:p>
            <a:r>
              <a:rPr lang="en-US" sz="1200" dirty="0"/>
              <a:t>Power Platform</a:t>
            </a:r>
          </a:p>
        </p:txBody>
      </p:sp>
      <p:sp>
        <p:nvSpPr>
          <p:cNvPr id="62" name="TextBox 61">
            <a:extLst>
              <a:ext uri="{FF2B5EF4-FFF2-40B4-BE49-F238E27FC236}">
                <a16:creationId xmlns:a16="http://schemas.microsoft.com/office/drawing/2014/main" id="{C1BDC78C-35BB-555C-6D25-DDBA38890976}"/>
              </a:ext>
            </a:extLst>
          </p:cNvPr>
          <p:cNvSpPr txBox="1"/>
          <p:nvPr/>
        </p:nvSpPr>
        <p:spPr>
          <a:xfrm>
            <a:off x="9769415" y="3712101"/>
            <a:ext cx="1150719" cy="276999"/>
          </a:xfrm>
          <a:prstGeom prst="rect">
            <a:avLst/>
          </a:prstGeom>
          <a:noFill/>
        </p:spPr>
        <p:txBody>
          <a:bodyPr wrap="square" rtlCol="0">
            <a:spAutoFit/>
          </a:bodyPr>
          <a:lstStyle/>
          <a:p>
            <a:r>
              <a:rPr lang="en-US" sz="1200" dirty="0"/>
              <a:t>Dynamics 365</a:t>
            </a:r>
          </a:p>
        </p:txBody>
      </p:sp>
      <p:cxnSp>
        <p:nvCxnSpPr>
          <p:cNvPr id="63" name="Straight Connector 62">
            <a:extLst>
              <a:ext uri="{FF2B5EF4-FFF2-40B4-BE49-F238E27FC236}">
                <a16:creationId xmlns:a16="http://schemas.microsoft.com/office/drawing/2014/main" id="{74326652-62DA-BD9F-3D0B-1008226397D5}"/>
              </a:ext>
            </a:extLst>
          </p:cNvPr>
          <p:cNvCxnSpPr>
            <a:cxnSpLocks/>
          </p:cNvCxnSpPr>
          <p:nvPr/>
        </p:nvCxnSpPr>
        <p:spPr>
          <a:xfrm>
            <a:off x="10375063" y="4459563"/>
            <a:ext cx="0" cy="262151"/>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3100261-A24F-1B57-B44C-F3BCF3BCC789}"/>
              </a:ext>
            </a:extLst>
          </p:cNvPr>
          <p:cNvSpPr txBox="1"/>
          <p:nvPr/>
        </p:nvSpPr>
        <p:spPr>
          <a:xfrm>
            <a:off x="9441584" y="4782442"/>
            <a:ext cx="1922822"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t>Liquid Tags</a:t>
            </a:r>
          </a:p>
          <a:p>
            <a:pPr marL="285750" indent="-285750">
              <a:buFont typeface="Arial" panose="020B0604020202020204" pitchFamily="34" charset="0"/>
              <a:buChar char="•"/>
            </a:pPr>
            <a:r>
              <a:rPr lang="en-US" sz="1200" dirty="0"/>
              <a:t>Liquid Programming</a:t>
            </a:r>
          </a:p>
          <a:p>
            <a:pPr marL="285750" indent="-285750">
              <a:buFont typeface="Arial" panose="020B0604020202020204" pitchFamily="34" charset="0"/>
              <a:buChar char="•"/>
            </a:pPr>
            <a:r>
              <a:rPr lang="en-US" sz="1200" dirty="0"/>
              <a:t>XRM Queries</a:t>
            </a:r>
          </a:p>
        </p:txBody>
      </p:sp>
      <p:sp>
        <p:nvSpPr>
          <p:cNvPr id="65" name="Rectangle: Rounded Corners 64">
            <a:extLst>
              <a:ext uri="{FF2B5EF4-FFF2-40B4-BE49-F238E27FC236}">
                <a16:creationId xmlns:a16="http://schemas.microsoft.com/office/drawing/2014/main" id="{8049A89A-FE43-0463-47DB-ED82D6BC58A8}"/>
              </a:ext>
            </a:extLst>
          </p:cNvPr>
          <p:cNvSpPr/>
          <p:nvPr/>
        </p:nvSpPr>
        <p:spPr>
          <a:xfrm>
            <a:off x="9065618" y="1492241"/>
            <a:ext cx="2471619" cy="1438819"/>
          </a:xfrm>
          <a:prstGeom prst="roundRect">
            <a:avLst/>
          </a:prstGeom>
          <a:solidFill>
            <a:schemeClr val="bg1"/>
          </a:solidFill>
          <a:ln>
            <a:solidFill>
              <a:schemeClr val="tx1">
                <a:lumMod val="85000"/>
                <a:lumOff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a:extLst>
              <a:ext uri="{FF2B5EF4-FFF2-40B4-BE49-F238E27FC236}">
                <a16:creationId xmlns:a16="http://schemas.microsoft.com/office/drawing/2014/main" id="{C528EF12-C91E-73B3-88A2-38A678108FBE}"/>
              </a:ext>
            </a:extLst>
          </p:cNvPr>
          <p:cNvSpPr/>
          <p:nvPr/>
        </p:nvSpPr>
        <p:spPr>
          <a:xfrm>
            <a:off x="9878217" y="1240796"/>
            <a:ext cx="496847" cy="502890"/>
          </a:xfrm>
          <a:prstGeom prst="flowChartConnector">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lin ang="16200000" scaled="1"/>
            <a:tileRect/>
          </a:gra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a:extLst>
              <a:ext uri="{FF2B5EF4-FFF2-40B4-BE49-F238E27FC236}">
                <a16:creationId xmlns:a16="http://schemas.microsoft.com/office/drawing/2014/main" id="{8BED87DE-1712-5919-D0C1-F8E995C2AE9F}"/>
              </a:ext>
            </a:extLst>
          </p:cNvPr>
          <p:cNvSpPr/>
          <p:nvPr/>
        </p:nvSpPr>
        <p:spPr>
          <a:xfrm>
            <a:off x="10235217" y="1239737"/>
            <a:ext cx="496847" cy="502890"/>
          </a:xfrm>
          <a:prstGeom prst="flowChartConnector">
            <a:avLst/>
          </a:prstGeom>
          <a:gradFill flip="none" rotWithShape="1">
            <a:gsLst>
              <a:gs pos="0">
                <a:schemeClr val="accent2">
                  <a:lumMod val="20000"/>
                  <a:lumOff val="80000"/>
                  <a:shade val="30000"/>
                  <a:satMod val="115000"/>
                </a:schemeClr>
              </a:gs>
              <a:gs pos="50000">
                <a:schemeClr val="accent2">
                  <a:lumMod val="20000"/>
                  <a:lumOff val="80000"/>
                  <a:shade val="67500"/>
                  <a:satMod val="115000"/>
                </a:schemeClr>
              </a:gs>
              <a:gs pos="100000">
                <a:schemeClr val="accent2">
                  <a:lumMod val="20000"/>
                  <a:lumOff val="80000"/>
                  <a:shade val="100000"/>
                  <a:satMod val="115000"/>
                </a:schemeClr>
              </a:gs>
            </a:gsLst>
            <a:lin ang="0" scaled="1"/>
            <a:tileRect/>
          </a:gra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512A44FF-B7E4-B21A-CD20-0E36F45FE269}"/>
              </a:ext>
            </a:extLst>
          </p:cNvPr>
          <p:cNvSpPr txBox="1"/>
          <p:nvPr/>
        </p:nvSpPr>
        <p:spPr>
          <a:xfrm>
            <a:off x="9916799" y="1321905"/>
            <a:ext cx="378727" cy="338554"/>
          </a:xfrm>
          <a:prstGeom prst="rect">
            <a:avLst/>
          </a:prstGeom>
          <a:noFill/>
        </p:spPr>
        <p:txBody>
          <a:bodyPr wrap="square" rtlCol="0">
            <a:spAutoFit/>
          </a:bodyPr>
          <a:lstStyle/>
          <a:p>
            <a:r>
              <a:rPr lang="en-US" sz="1600" dirty="0"/>
              <a:t>UI</a:t>
            </a:r>
          </a:p>
        </p:txBody>
      </p:sp>
      <p:sp>
        <p:nvSpPr>
          <p:cNvPr id="69" name="TextBox 68">
            <a:extLst>
              <a:ext uri="{FF2B5EF4-FFF2-40B4-BE49-F238E27FC236}">
                <a16:creationId xmlns:a16="http://schemas.microsoft.com/office/drawing/2014/main" id="{E96D616E-3376-B45F-9ACB-C5269C40E6A9}"/>
              </a:ext>
            </a:extLst>
          </p:cNvPr>
          <p:cNvSpPr txBox="1"/>
          <p:nvPr/>
        </p:nvSpPr>
        <p:spPr>
          <a:xfrm>
            <a:off x="10276110" y="1321905"/>
            <a:ext cx="455954" cy="338554"/>
          </a:xfrm>
          <a:prstGeom prst="rect">
            <a:avLst/>
          </a:prstGeom>
          <a:noFill/>
        </p:spPr>
        <p:txBody>
          <a:bodyPr wrap="square" rtlCol="0">
            <a:spAutoFit/>
          </a:bodyPr>
          <a:lstStyle/>
          <a:p>
            <a:r>
              <a:rPr lang="en-US" sz="1600" dirty="0"/>
              <a:t>UX</a:t>
            </a:r>
          </a:p>
        </p:txBody>
      </p:sp>
      <p:sp>
        <p:nvSpPr>
          <p:cNvPr id="70" name="TextBox 69">
            <a:extLst>
              <a:ext uri="{FF2B5EF4-FFF2-40B4-BE49-F238E27FC236}">
                <a16:creationId xmlns:a16="http://schemas.microsoft.com/office/drawing/2014/main" id="{A07FF187-AF1C-2D91-9568-DC66A366460A}"/>
              </a:ext>
            </a:extLst>
          </p:cNvPr>
          <p:cNvSpPr txBox="1"/>
          <p:nvPr/>
        </p:nvSpPr>
        <p:spPr>
          <a:xfrm>
            <a:off x="9629333" y="1753753"/>
            <a:ext cx="1748468" cy="1200329"/>
          </a:xfrm>
          <a:prstGeom prst="rect">
            <a:avLst/>
          </a:prstGeom>
          <a:noFill/>
        </p:spPr>
        <p:txBody>
          <a:bodyPr wrap="square" rtlCol="0">
            <a:spAutoFit/>
          </a:bodyPr>
          <a:lstStyle/>
          <a:p>
            <a:pPr marL="285750" indent="-285750">
              <a:buFont typeface="Arial" panose="020B0604020202020204" pitchFamily="34" charset="0"/>
              <a:buChar char="•"/>
            </a:pPr>
            <a:r>
              <a:rPr lang="en-US" sz="1200" dirty="0"/>
              <a:t>HTML</a:t>
            </a:r>
          </a:p>
          <a:p>
            <a:pPr marL="285750" indent="-285750">
              <a:buFont typeface="Arial" panose="020B0604020202020204" pitchFamily="34" charset="0"/>
              <a:buChar char="•"/>
            </a:pPr>
            <a:r>
              <a:rPr lang="en-US" sz="1200" dirty="0"/>
              <a:t>Bootstrap </a:t>
            </a:r>
          </a:p>
          <a:p>
            <a:pPr marL="285750" indent="-285750">
              <a:buFont typeface="Arial" panose="020B0604020202020204" pitchFamily="34" charset="0"/>
              <a:buChar char="•"/>
            </a:pPr>
            <a:r>
              <a:rPr lang="en-US" sz="1200" dirty="0"/>
              <a:t>CSS</a:t>
            </a:r>
          </a:p>
          <a:p>
            <a:pPr marL="285750" indent="-285750">
              <a:buFont typeface="Arial" panose="020B0604020202020204" pitchFamily="34" charset="0"/>
              <a:buChar char="•"/>
            </a:pPr>
            <a:r>
              <a:rPr lang="en-US" sz="1200" dirty="0"/>
              <a:t>JavaScript</a:t>
            </a:r>
          </a:p>
          <a:p>
            <a:pPr marL="285750" indent="-285750">
              <a:buFont typeface="Arial" panose="020B0604020202020204" pitchFamily="34" charset="0"/>
              <a:buChar char="•"/>
            </a:pPr>
            <a:r>
              <a:rPr lang="en-US" sz="1200" dirty="0"/>
              <a:t>jQuery</a:t>
            </a:r>
          </a:p>
          <a:p>
            <a:pPr marL="285750" indent="-285750">
              <a:buFont typeface="Arial" panose="020B0604020202020204" pitchFamily="34" charset="0"/>
              <a:buChar char="•"/>
            </a:pPr>
            <a:r>
              <a:rPr lang="en-US" sz="1200" dirty="0"/>
              <a:t>Others</a:t>
            </a:r>
          </a:p>
        </p:txBody>
      </p:sp>
      <p:cxnSp>
        <p:nvCxnSpPr>
          <p:cNvPr id="71" name="Straight Arrow Connector 70">
            <a:extLst>
              <a:ext uri="{FF2B5EF4-FFF2-40B4-BE49-F238E27FC236}">
                <a16:creationId xmlns:a16="http://schemas.microsoft.com/office/drawing/2014/main" id="{E56A5081-7716-7B20-948F-F32E088FCD99}"/>
              </a:ext>
            </a:extLst>
          </p:cNvPr>
          <p:cNvCxnSpPr>
            <a:cxnSpLocks/>
          </p:cNvCxnSpPr>
          <p:nvPr/>
        </p:nvCxnSpPr>
        <p:spPr>
          <a:xfrm flipH="1">
            <a:off x="8396538" y="3616175"/>
            <a:ext cx="755620" cy="0"/>
          </a:xfrm>
          <a:prstGeom prst="straightConnector1">
            <a:avLst/>
          </a:prstGeom>
          <a:ln w="9525" cap="flat" cmpd="sng" algn="ctr">
            <a:solidFill>
              <a:schemeClr val="accent2">
                <a:lumMod val="5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2" name="Rectangle: Rounded Corners 71">
            <a:extLst>
              <a:ext uri="{FF2B5EF4-FFF2-40B4-BE49-F238E27FC236}">
                <a16:creationId xmlns:a16="http://schemas.microsoft.com/office/drawing/2014/main" id="{3674D5D1-941A-21AA-4437-843B77E8ED3A}"/>
              </a:ext>
            </a:extLst>
          </p:cNvPr>
          <p:cNvSpPr/>
          <p:nvPr/>
        </p:nvSpPr>
        <p:spPr>
          <a:xfrm>
            <a:off x="9394707" y="3989100"/>
            <a:ext cx="1961899" cy="1493793"/>
          </a:xfrm>
          <a:prstGeom prst="roundRect">
            <a:avLst/>
          </a:prstGeom>
          <a:noFill/>
          <a:ln>
            <a:solidFill>
              <a:schemeClr val="accent5">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picture containing text, tableware, plate, dishware&#10;&#10;Description automatically generated">
            <a:extLst>
              <a:ext uri="{FF2B5EF4-FFF2-40B4-BE49-F238E27FC236}">
                <a16:creationId xmlns:a16="http://schemas.microsoft.com/office/drawing/2014/main" id="{24DB868A-D400-7A8B-802F-5401C070C6D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021803" y="4151054"/>
            <a:ext cx="594765" cy="297383"/>
          </a:xfrm>
          <a:prstGeom prst="rect">
            <a:avLst/>
          </a:prstGeom>
        </p:spPr>
      </p:pic>
      <p:pic>
        <p:nvPicPr>
          <p:cNvPr id="74" name="Picture 73" descr="A picture containing text&#10;&#10;Description automatically generated">
            <a:extLst>
              <a:ext uri="{FF2B5EF4-FFF2-40B4-BE49-F238E27FC236}">
                <a16:creationId xmlns:a16="http://schemas.microsoft.com/office/drawing/2014/main" id="{3252F2BB-FDE3-AB97-3D87-C45743A918A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99491" y="1258561"/>
            <a:ext cx="765050" cy="430614"/>
          </a:xfrm>
          <a:prstGeom prst="rect">
            <a:avLst/>
          </a:prstGeom>
        </p:spPr>
      </p:pic>
      <p:sp>
        <p:nvSpPr>
          <p:cNvPr id="75" name="TextBox 74">
            <a:extLst>
              <a:ext uri="{FF2B5EF4-FFF2-40B4-BE49-F238E27FC236}">
                <a16:creationId xmlns:a16="http://schemas.microsoft.com/office/drawing/2014/main" id="{F90F6540-7496-EC66-263B-4CCD7FBEECDD}"/>
              </a:ext>
            </a:extLst>
          </p:cNvPr>
          <p:cNvSpPr txBox="1"/>
          <p:nvPr/>
        </p:nvSpPr>
        <p:spPr>
          <a:xfrm>
            <a:off x="7953255" y="1011063"/>
            <a:ext cx="924455" cy="276999"/>
          </a:xfrm>
          <a:prstGeom prst="rect">
            <a:avLst/>
          </a:prstGeom>
          <a:noFill/>
        </p:spPr>
        <p:txBody>
          <a:bodyPr wrap="square" rtlCol="0">
            <a:spAutoFit/>
          </a:bodyPr>
          <a:lstStyle/>
          <a:p>
            <a:r>
              <a:rPr lang="en-US" sz="1200" dirty="0"/>
              <a:t>AZURE AD</a:t>
            </a:r>
          </a:p>
        </p:txBody>
      </p:sp>
      <p:cxnSp>
        <p:nvCxnSpPr>
          <p:cNvPr id="76" name="Straight Arrow Connector 75">
            <a:extLst>
              <a:ext uri="{FF2B5EF4-FFF2-40B4-BE49-F238E27FC236}">
                <a16:creationId xmlns:a16="http://schemas.microsoft.com/office/drawing/2014/main" id="{2E9C8AE9-4548-D032-A84F-345CF7BBF6B5}"/>
              </a:ext>
            </a:extLst>
          </p:cNvPr>
          <p:cNvCxnSpPr>
            <a:cxnSpLocks/>
          </p:cNvCxnSpPr>
          <p:nvPr/>
        </p:nvCxnSpPr>
        <p:spPr>
          <a:xfrm flipH="1">
            <a:off x="8396538" y="2374290"/>
            <a:ext cx="669080" cy="0"/>
          </a:xfrm>
          <a:prstGeom prst="straightConnector1">
            <a:avLst/>
          </a:prstGeom>
          <a:ln w="9525" cap="flat" cmpd="sng" algn="ctr">
            <a:solidFill>
              <a:schemeClr val="accent2">
                <a:lumMod val="50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7" name="Picture 2">
            <a:extLst>
              <a:ext uri="{FF2B5EF4-FFF2-40B4-BE49-F238E27FC236}">
                <a16:creationId xmlns:a16="http://schemas.microsoft.com/office/drawing/2014/main" id="{79F8BFEC-E7EB-5641-7739-5890EF08EE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746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27F197-B5B9-732C-4195-1FE9B25B2990}"/>
              </a:ext>
            </a:extLst>
          </p:cNvPr>
          <p:cNvSpPr txBox="1"/>
          <p:nvPr/>
        </p:nvSpPr>
        <p:spPr>
          <a:xfrm>
            <a:off x="339676" y="804661"/>
            <a:ext cx="9645902" cy="646331"/>
          </a:xfrm>
          <a:prstGeom prst="rect">
            <a:avLst/>
          </a:prstGeom>
          <a:noFill/>
        </p:spPr>
        <p:txBody>
          <a:bodyPr wrap="square">
            <a:spAutoFit/>
          </a:bodyPr>
          <a:lstStyle/>
          <a:p>
            <a:pPr algn="just"/>
            <a:r>
              <a:rPr lang="en-US" sz="1200" dirty="0"/>
              <a:t>Power Portals/Pages pricing is based on either the number of login sessions or page views depending on what users are doing on the page. For authenticated users who need to login and access a function, you can pay per user login. For users who simply need to view page content, you can pay per session, or page view. </a:t>
            </a:r>
            <a:r>
              <a:rPr lang="en-US" sz="1200" i="0" dirty="0">
                <a:effectLst/>
                <a:cs typeface="Segoe UI Semibold" panose="020B0702040204020203" pitchFamily="34" charset="0"/>
              </a:rPr>
              <a:t>For users</a:t>
            </a:r>
            <a:r>
              <a:rPr lang="en-US" sz="1200" dirty="0">
                <a:cs typeface="Segoe UI Semibold" panose="020B0702040204020203" pitchFamily="34" charset="0"/>
              </a:rPr>
              <a:t> who simply need to view page content, you can pay per session or page view.</a:t>
            </a:r>
            <a:endParaRPr lang="en-US" sz="1200" i="0" dirty="0">
              <a:effectLst/>
              <a:cs typeface="Segoe UI Semibold" panose="020B0702040204020203" pitchFamily="34" charset="0"/>
            </a:endParaRPr>
          </a:p>
        </p:txBody>
      </p:sp>
      <p:graphicFrame>
        <p:nvGraphicFramePr>
          <p:cNvPr id="3" name="Table 2">
            <a:extLst>
              <a:ext uri="{FF2B5EF4-FFF2-40B4-BE49-F238E27FC236}">
                <a16:creationId xmlns:a16="http://schemas.microsoft.com/office/drawing/2014/main" id="{D533453E-4A95-4468-4DD8-40FD5D07AA55}"/>
              </a:ext>
            </a:extLst>
          </p:cNvPr>
          <p:cNvGraphicFramePr>
            <a:graphicFrameLocks noGrp="1"/>
          </p:cNvGraphicFramePr>
          <p:nvPr>
            <p:extLst>
              <p:ext uri="{D42A27DB-BD31-4B8C-83A1-F6EECF244321}">
                <p14:modId xmlns:p14="http://schemas.microsoft.com/office/powerpoint/2010/main" val="3974130122"/>
              </p:ext>
            </p:extLst>
          </p:nvPr>
        </p:nvGraphicFramePr>
        <p:xfrm>
          <a:off x="466087" y="1620389"/>
          <a:ext cx="11279964" cy="1013715"/>
        </p:xfrm>
        <a:graphic>
          <a:graphicData uri="http://schemas.openxmlformats.org/drawingml/2006/table">
            <a:tbl>
              <a:tblPr>
                <a:tableStyleId>{7DF18680-E054-41AD-8BC1-D1AEF772440D}</a:tableStyleId>
              </a:tblPr>
              <a:tblGrid>
                <a:gridCol w="2819991">
                  <a:extLst>
                    <a:ext uri="{9D8B030D-6E8A-4147-A177-3AD203B41FA5}">
                      <a16:colId xmlns:a16="http://schemas.microsoft.com/office/drawing/2014/main" val="1804147470"/>
                    </a:ext>
                  </a:extLst>
                </a:gridCol>
                <a:gridCol w="2819991">
                  <a:extLst>
                    <a:ext uri="{9D8B030D-6E8A-4147-A177-3AD203B41FA5}">
                      <a16:colId xmlns:a16="http://schemas.microsoft.com/office/drawing/2014/main" val="1595607317"/>
                    </a:ext>
                  </a:extLst>
                </a:gridCol>
                <a:gridCol w="2819991">
                  <a:extLst>
                    <a:ext uri="{9D8B030D-6E8A-4147-A177-3AD203B41FA5}">
                      <a16:colId xmlns:a16="http://schemas.microsoft.com/office/drawing/2014/main" val="2091994340"/>
                    </a:ext>
                  </a:extLst>
                </a:gridCol>
                <a:gridCol w="2819991">
                  <a:extLst>
                    <a:ext uri="{9D8B030D-6E8A-4147-A177-3AD203B41FA5}">
                      <a16:colId xmlns:a16="http://schemas.microsoft.com/office/drawing/2014/main" val="1115449181"/>
                    </a:ext>
                  </a:extLst>
                </a:gridCol>
              </a:tblGrid>
              <a:tr h="377217">
                <a:tc>
                  <a:txBody>
                    <a:bodyPr/>
                    <a:lstStyle/>
                    <a:p>
                      <a:pPr algn="l" fontAlgn="b"/>
                      <a:endParaRPr lang="en-US" sz="1600" b="1" i="0" u="none" strike="noStrike" dirty="0">
                        <a:solidFill>
                          <a:srgbClr val="000000"/>
                        </a:solidFill>
                        <a:effectLst/>
                        <a:latin typeface="+mn-lt"/>
                        <a:cs typeface="Segoe UI" panose="020B0502040204020203" pitchFamily="34" charset="0"/>
                      </a:endParaRPr>
                    </a:p>
                  </a:txBody>
                  <a:tcPr marL="6350" marR="6350" marT="6350" marB="0" anchor="ctr"/>
                </a:tc>
                <a:tc>
                  <a:txBody>
                    <a:bodyPr/>
                    <a:lstStyle/>
                    <a:p>
                      <a:pPr algn="l" fontAlgn="b"/>
                      <a:r>
                        <a:rPr lang="en-US" sz="1600" b="1" u="none" strike="noStrike" dirty="0">
                          <a:solidFill>
                            <a:schemeClr val="accent5">
                              <a:lumMod val="90000"/>
                              <a:lumOff val="10000"/>
                            </a:schemeClr>
                          </a:solidFill>
                          <a:effectLst/>
                        </a:rPr>
                        <a:t>COST, Per Month</a:t>
                      </a:r>
                      <a:endParaRPr lang="en-US" sz="1600" b="1" i="0" u="none" strike="noStrike" dirty="0">
                        <a:solidFill>
                          <a:schemeClr val="accent5">
                            <a:lumMod val="90000"/>
                            <a:lumOff val="10000"/>
                          </a:schemeClr>
                        </a:solidFill>
                        <a:effectLst/>
                        <a:latin typeface="+mn-lt"/>
                        <a:cs typeface="Segoe UI" panose="020B0502040204020203" pitchFamily="34" charset="0"/>
                      </a:endParaRPr>
                    </a:p>
                  </a:txBody>
                  <a:tcPr marL="6350" marR="6350" marT="6350" marB="0" anchor="ctr"/>
                </a:tc>
                <a:tc>
                  <a:txBody>
                    <a:bodyPr/>
                    <a:lstStyle/>
                    <a:p>
                      <a:pPr algn="l" fontAlgn="b"/>
                      <a:r>
                        <a:rPr lang="en-US" sz="1600" b="1" u="none" strike="noStrike" dirty="0">
                          <a:solidFill>
                            <a:schemeClr val="accent5">
                              <a:lumMod val="90000"/>
                              <a:lumOff val="10000"/>
                            </a:schemeClr>
                          </a:solidFill>
                          <a:effectLst/>
                        </a:rPr>
                        <a:t>Capacity</a:t>
                      </a:r>
                      <a:endParaRPr lang="en-US" sz="1600" b="1" i="0" u="none" strike="noStrike" dirty="0">
                        <a:solidFill>
                          <a:schemeClr val="accent5">
                            <a:lumMod val="90000"/>
                            <a:lumOff val="10000"/>
                          </a:schemeClr>
                        </a:solidFill>
                        <a:effectLst/>
                        <a:latin typeface="+mn-lt"/>
                        <a:cs typeface="Segoe UI" panose="020B0502040204020203" pitchFamily="34" charset="0"/>
                      </a:endParaRPr>
                    </a:p>
                  </a:txBody>
                  <a:tcPr marL="6350" marR="6350" marT="6350" marB="0" anchor="ctr"/>
                </a:tc>
                <a:tc>
                  <a:txBody>
                    <a:bodyPr/>
                    <a:lstStyle/>
                    <a:p>
                      <a:pPr algn="l" fontAlgn="b"/>
                      <a:r>
                        <a:rPr lang="en-US" sz="1600" b="1" u="none" strike="noStrike" kern="1200" dirty="0">
                          <a:solidFill>
                            <a:schemeClr val="accent5">
                              <a:lumMod val="90000"/>
                              <a:lumOff val="10000"/>
                            </a:schemeClr>
                          </a:solidFill>
                          <a:effectLst/>
                        </a:rPr>
                        <a:t>User Type</a:t>
                      </a:r>
                      <a:endParaRPr lang="en-US" sz="1600" b="1" u="none" strike="noStrike" kern="1200" dirty="0">
                        <a:solidFill>
                          <a:schemeClr val="accent5">
                            <a:lumMod val="90000"/>
                            <a:lumOff val="10000"/>
                          </a:schemeClr>
                        </a:solidFill>
                        <a:effectLst/>
                        <a:latin typeface="+mn-lt"/>
                        <a:ea typeface="+mn-ea"/>
                        <a:cs typeface="Segoe UI" panose="020B0502040204020203" pitchFamily="34" charset="0"/>
                      </a:endParaRPr>
                    </a:p>
                  </a:txBody>
                  <a:tcPr marL="6350" marR="6350" marT="6350" marB="0" anchor="ctr"/>
                </a:tc>
                <a:extLst>
                  <a:ext uri="{0D108BD9-81ED-4DB2-BD59-A6C34878D82A}">
                    <a16:rowId xmlns:a16="http://schemas.microsoft.com/office/drawing/2014/main" val="292741720"/>
                  </a:ext>
                </a:extLst>
              </a:tr>
              <a:tr h="318249">
                <a:tc>
                  <a:txBody>
                    <a:bodyPr/>
                    <a:lstStyle/>
                    <a:p>
                      <a:pPr algn="l" fontAlgn="b"/>
                      <a:r>
                        <a:rPr lang="en-US" sz="1600" b="0" u="none" strike="noStrike" dirty="0">
                          <a:solidFill>
                            <a:schemeClr val="tx2">
                              <a:lumMod val="50000"/>
                            </a:schemeClr>
                          </a:solidFill>
                          <a:effectLst/>
                        </a:rPr>
                        <a:t>Portal – Logins</a:t>
                      </a:r>
                      <a:endParaRPr lang="en-US" sz="1600" b="0" i="0" u="none" strike="noStrike" dirty="0">
                        <a:solidFill>
                          <a:schemeClr val="tx2">
                            <a:lumMod val="50000"/>
                          </a:schemeClr>
                        </a:solidFill>
                        <a:effectLst/>
                        <a:latin typeface="+mn-lt"/>
                        <a:cs typeface="Segoe UI" panose="020B0502040204020203" pitchFamily="34" charset="0"/>
                      </a:endParaRPr>
                    </a:p>
                  </a:txBody>
                  <a:tcPr marL="6350" marR="6350" marT="6350" marB="0" anchor="ctr"/>
                </a:tc>
                <a:tc>
                  <a:txBody>
                    <a:bodyPr/>
                    <a:lstStyle/>
                    <a:p>
                      <a:pPr algn="l" fontAlgn="b"/>
                      <a:r>
                        <a:rPr lang="en-US" sz="1600" b="0" u="none" strike="noStrike" dirty="0">
                          <a:solidFill>
                            <a:srgbClr val="000000"/>
                          </a:solidFill>
                          <a:effectLst/>
                        </a:rPr>
                        <a:t>$200</a:t>
                      </a:r>
                      <a:endParaRPr lang="en-US" sz="1600" b="0" i="0" u="none" strike="noStrike" dirty="0">
                        <a:solidFill>
                          <a:srgbClr val="000000"/>
                        </a:solidFill>
                        <a:effectLst/>
                        <a:latin typeface="+mn-lt"/>
                        <a:cs typeface="Segoe UI" panose="020B0502040204020203" pitchFamily="34" charset="0"/>
                      </a:endParaRPr>
                    </a:p>
                  </a:txBody>
                  <a:tcPr marL="6350" marR="6350" marT="6350" marB="0" anchor="ctr"/>
                </a:tc>
                <a:tc>
                  <a:txBody>
                    <a:bodyPr/>
                    <a:lstStyle/>
                    <a:p>
                      <a:pPr algn="l" fontAlgn="b"/>
                      <a:r>
                        <a:rPr lang="en-US" sz="1600" b="0" u="none" strike="noStrike" dirty="0">
                          <a:solidFill>
                            <a:srgbClr val="000000"/>
                          </a:solidFill>
                          <a:effectLst/>
                        </a:rPr>
                        <a:t>100 Login sessions</a:t>
                      </a:r>
                      <a:endParaRPr lang="en-US" sz="1600" b="0" i="0" u="none" strike="noStrike" dirty="0">
                        <a:solidFill>
                          <a:srgbClr val="000000"/>
                        </a:solidFill>
                        <a:effectLst/>
                        <a:latin typeface="+mn-lt"/>
                        <a:cs typeface="Segoe UI" panose="020B0502040204020203" pitchFamily="34" charset="0"/>
                      </a:endParaRPr>
                    </a:p>
                  </a:txBody>
                  <a:tcPr marL="6350" marR="6350" marT="6350" marB="0" anchor="ctr"/>
                </a:tc>
                <a:tc>
                  <a:txBody>
                    <a:bodyPr/>
                    <a:lstStyle/>
                    <a:p>
                      <a:pPr algn="l" fontAlgn="b"/>
                      <a:r>
                        <a:rPr lang="en-US" sz="1600" b="0" u="none" strike="noStrike" dirty="0">
                          <a:solidFill>
                            <a:srgbClr val="000000"/>
                          </a:solidFill>
                          <a:effectLst/>
                        </a:rPr>
                        <a:t>Authenticated</a:t>
                      </a:r>
                      <a:endParaRPr lang="en-US" sz="1600" b="0" i="0" u="none" strike="noStrike" dirty="0">
                        <a:solidFill>
                          <a:srgbClr val="000000"/>
                        </a:solidFill>
                        <a:effectLst/>
                        <a:latin typeface="+mn-lt"/>
                        <a:cs typeface="Segoe UI" panose="020B0502040204020203" pitchFamily="34" charset="0"/>
                      </a:endParaRPr>
                    </a:p>
                  </a:txBody>
                  <a:tcPr marL="6350" marR="6350" marT="6350" marB="0" anchor="ctr"/>
                </a:tc>
                <a:extLst>
                  <a:ext uri="{0D108BD9-81ED-4DB2-BD59-A6C34878D82A}">
                    <a16:rowId xmlns:a16="http://schemas.microsoft.com/office/drawing/2014/main" val="2770506948"/>
                  </a:ext>
                </a:extLst>
              </a:tr>
              <a:tr h="318249">
                <a:tc>
                  <a:txBody>
                    <a:bodyPr/>
                    <a:lstStyle/>
                    <a:p>
                      <a:pPr algn="l" fontAlgn="b"/>
                      <a:r>
                        <a:rPr lang="en-US" sz="1600" b="0" u="none" strike="noStrike" dirty="0">
                          <a:solidFill>
                            <a:schemeClr val="tx2">
                              <a:lumMod val="50000"/>
                            </a:schemeClr>
                          </a:solidFill>
                          <a:effectLst/>
                        </a:rPr>
                        <a:t>Portal – Page View</a:t>
                      </a:r>
                      <a:endParaRPr lang="en-US" sz="1600" b="0" i="0" u="none" strike="noStrike" dirty="0">
                        <a:solidFill>
                          <a:schemeClr val="tx2">
                            <a:lumMod val="50000"/>
                          </a:schemeClr>
                        </a:solidFill>
                        <a:effectLst/>
                        <a:latin typeface="+mn-lt"/>
                        <a:cs typeface="Segoe UI" panose="020B0502040204020203" pitchFamily="34" charset="0"/>
                      </a:endParaRPr>
                    </a:p>
                  </a:txBody>
                  <a:tcPr marL="6350" marR="6350" marT="6350" marB="0" anchor="ctr"/>
                </a:tc>
                <a:tc>
                  <a:txBody>
                    <a:bodyPr/>
                    <a:lstStyle/>
                    <a:p>
                      <a:pPr algn="l" fontAlgn="b"/>
                      <a:r>
                        <a:rPr lang="en-US" sz="1600" b="0" u="none" strike="noStrike" dirty="0">
                          <a:solidFill>
                            <a:srgbClr val="000000"/>
                          </a:solidFill>
                          <a:effectLst/>
                        </a:rPr>
                        <a:t>$100</a:t>
                      </a:r>
                      <a:endParaRPr lang="en-US" sz="1600" b="0" i="0" u="none" strike="noStrike" dirty="0">
                        <a:solidFill>
                          <a:srgbClr val="000000"/>
                        </a:solidFill>
                        <a:effectLst/>
                        <a:latin typeface="+mn-lt"/>
                        <a:cs typeface="Segoe UI" panose="020B0502040204020203" pitchFamily="34" charset="0"/>
                      </a:endParaRPr>
                    </a:p>
                  </a:txBody>
                  <a:tcPr marL="6350" marR="6350" marT="6350" marB="0" anchor="ctr"/>
                </a:tc>
                <a:tc>
                  <a:txBody>
                    <a:bodyPr/>
                    <a:lstStyle/>
                    <a:p>
                      <a:pPr algn="l" fontAlgn="b"/>
                      <a:r>
                        <a:rPr lang="en-US" sz="1600" b="0" u="none" strike="noStrike" dirty="0">
                          <a:solidFill>
                            <a:srgbClr val="000000"/>
                          </a:solidFill>
                          <a:effectLst/>
                        </a:rPr>
                        <a:t>100,000 sessions</a:t>
                      </a:r>
                      <a:endParaRPr lang="en-US" sz="1600" b="0" i="0" u="none" strike="noStrike" dirty="0">
                        <a:solidFill>
                          <a:srgbClr val="000000"/>
                        </a:solidFill>
                        <a:effectLst/>
                        <a:latin typeface="+mn-lt"/>
                        <a:cs typeface="Segoe UI" panose="020B0502040204020203" pitchFamily="34" charset="0"/>
                      </a:endParaRPr>
                    </a:p>
                  </a:txBody>
                  <a:tcPr marL="6350" marR="6350" marT="6350" marB="0" anchor="ctr"/>
                </a:tc>
                <a:tc>
                  <a:txBody>
                    <a:bodyPr/>
                    <a:lstStyle/>
                    <a:p>
                      <a:pPr algn="l" fontAlgn="b"/>
                      <a:r>
                        <a:rPr lang="en-US" sz="1600" b="0" u="none" strike="noStrike" dirty="0">
                          <a:solidFill>
                            <a:srgbClr val="000000"/>
                          </a:solidFill>
                          <a:effectLst/>
                        </a:rPr>
                        <a:t>Unauthenticated</a:t>
                      </a:r>
                      <a:endParaRPr lang="en-US" sz="1600" b="0" i="0" u="none" strike="noStrike" dirty="0">
                        <a:solidFill>
                          <a:srgbClr val="000000"/>
                        </a:solidFill>
                        <a:effectLst/>
                        <a:latin typeface="+mn-lt"/>
                        <a:cs typeface="Segoe UI" panose="020B0502040204020203" pitchFamily="34" charset="0"/>
                      </a:endParaRPr>
                    </a:p>
                  </a:txBody>
                  <a:tcPr marL="6350" marR="6350" marT="6350" marB="0" anchor="ctr"/>
                </a:tc>
                <a:extLst>
                  <a:ext uri="{0D108BD9-81ED-4DB2-BD59-A6C34878D82A}">
                    <a16:rowId xmlns:a16="http://schemas.microsoft.com/office/drawing/2014/main" val="2355907340"/>
                  </a:ext>
                </a:extLst>
              </a:tr>
            </a:tbl>
          </a:graphicData>
        </a:graphic>
      </p:graphicFrame>
      <p:sp>
        <p:nvSpPr>
          <p:cNvPr id="4" name="Minus Sign 3">
            <a:extLst>
              <a:ext uri="{FF2B5EF4-FFF2-40B4-BE49-F238E27FC236}">
                <a16:creationId xmlns:a16="http://schemas.microsoft.com/office/drawing/2014/main" id="{16FB03F6-0691-C9A8-1040-31F2EED6BB70}"/>
              </a:ext>
            </a:extLst>
          </p:cNvPr>
          <p:cNvSpPr/>
          <p:nvPr/>
        </p:nvSpPr>
        <p:spPr>
          <a:xfrm>
            <a:off x="1414613" y="2814860"/>
            <a:ext cx="7315305" cy="84108"/>
          </a:xfrm>
          <a:prstGeom prst="mathMinus">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rgbClr val="E41165"/>
              </a:solidFill>
            </a:endParaRPr>
          </a:p>
        </p:txBody>
      </p:sp>
      <p:sp>
        <p:nvSpPr>
          <p:cNvPr id="5" name="TextBox 4">
            <a:extLst>
              <a:ext uri="{FF2B5EF4-FFF2-40B4-BE49-F238E27FC236}">
                <a16:creationId xmlns:a16="http://schemas.microsoft.com/office/drawing/2014/main" id="{84688473-3157-B032-B524-7FFA3AAC090B}"/>
              </a:ext>
            </a:extLst>
          </p:cNvPr>
          <p:cNvSpPr txBox="1"/>
          <p:nvPr/>
        </p:nvSpPr>
        <p:spPr>
          <a:xfrm>
            <a:off x="339676" y="229496"/>
            <a:ext cx="7791953" cy="646331"/>
          </a:xfrm>
          <a:prstGeom prst="rect">
            <a:avLst/>
          </a:prstGeom>
          <a:noFill/>
        </p:spPr>
        <p:txBody>
          <a:bodyPr wrap="square" rtlCol="0">
            <a:spAutoFit/>
          </a:bodyPr>
          <a:lstStyle/>
          <a:p>
            <a:r>
              <a:rPr lang="en-IN" sz="3600" dirty="0">
                <a:solidFill>
                  <a:schemeClr val="accent5">
                    <a:lumMod val="90000"/>
                    <a:lumOff val="10000"/>
                  </a:schemeClr>
                </a:solidFill>
                <a:latin typeface="Houschka Pro DemiBold" panose="02000503000000020003" pitchFamily="50" charset="0"/>
              </a:rPr>
              <a:t>Power Pages Licensing</a:t>
            </a:r>
          </a:p>
        </p:txBody>
      </p:sp>
      <p:sp>
        <p:nvSpPr>
          <p:cNvPr id="6" name="Rectangle: Rounded Corners 5">
            <a:extLst>
              <a:ext uri="{FF2B5EF4-FFF2-40B4-BE49-F238E27FC236}">
                <a16:creationId xmlns:a16="http://schemas.microsoft.com/office/drawing/2014/main" id="{B774D141-20E3-725B-9874-9CB09C9BF6A5}"/>
              </a:ext>
            </a:extLst>
          </p:cNvPr>
          <p:cNvSpPr/>
          <p:nvPr/>
        </p:nvSpPr>
        <p:spPr>
          <a:xfrm rot="16200000" flipV="1">
            <a:off x="25595" y="534661"/>
            <a:ext cx="504000" cy="36000"/>
          </a:xfrm>
          <a:prstGeom prst="roundRect">
            <a:avLst>
              <a:gd name="adj" fmla="val 50000"/>
            </a:avLst>
          </a:prstGeom>
          <a:solidFill>
            <a:schemeClr val="accent5">
              <a:lumMod val="90000"/>
              <a:lumOff val="10000"/>
            </a:schemeClr>
          </a:solidFill>
          <a:ln>
            <a:solidFill>
              <a:schemeClr val="accent5">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5">
                  <a:lumMod val="90000"/>
                  <a:lumOff val="10000"/>
                </a:schemeClr>
              </a:solidFill>
            </a:endParaRPr>
          </a:p>
        </p:txBody>
      </p:sp>
      <p:graphicFrame>
        <p:nvGraphicFramePr>
          <p:cNvPr id="7" name="Table 6">
            <a:extLst>
              <a:ext uri="{FF2B5EF4-FFF2-40B4-BE49-F238E27FC236}">
                <a16:creationId xmlns:a16="http://schemas.microsoft.com/office/drawing/2014/main" id="{CD48A198-40D6-8572-0925-985EE3114F89}"/>
              </a:ext>
            </a:extLst>
          </p:cNvPr>
          <p:cNvGraphicFramePr>
            <a:graphicFrameLocks noGrp="1"/>
          </p:cNvGraphicFramePr>
          <p:nvPr>
            <p:extLst>
              <p:ext uri="{D42A27DB-BD31-4B8C-83A1-F6EECF244321}">
                <p14:modId xmlns:p14="http://schemas.microsoft.com/office/powerpoint/2010/main" val="2127881347"/>
              </p:ext>
            </p:extLst>
          </p:nvPr>
        </p:nvGraphicFramePr>
        <p:xfrm>
          <a:off x="422290" y="3382494"/>
          <a:ext cx="11323760" cy="2329115"/>
        </p:xfrm>
        <a:graphic>
          <a:graphicData uri="http://schemas.openxmlformats.org/drawingml/2006/table">
            <a:tbl>
              <a:tblPr>
                <a:tableStyleId>{21E4AEA4-8DFA-4A89-87EB-49C32662AFE0}</a:tableStyleId>
              </a:tblPr>
              <a:tblGrid>
                <a:gridCol w="2830940">
                  <a:extLst>
                    <a:ext uri="{9D8B030D-6E8A-4147-A177-3AD203B41FA5}">
                      <a16:colId xmlns:a16="http://schemas.microsoft.com/office/drawing/2014/main" val="1804147470"/>
                    </a:ext>
                  </a:extLst>
                </a:gridCol>
                <a:gridCol w="2830940">
                  <a:extLst>
                    <a:ext uri="{9D8B030D-6E8A-4147-A177-3AD203B41FA5}">
                      <a16:colId xmlns:a16="http://schemas.microsoft.com/office/drawing/2014/main" val="1595607317"/>
                    </a:ext>
                  </a:extLst>
                </a:gridCol>
                <a:gridCol w="2830940">
                  <a:extLst>
                    <a:ext uri="{9D8B030D-6E8A-4147-A177-3AD203B41FA5}">
                      <a16:colId xmlns:a16="http://schemas.microsoft.com/office/drawing/2014/main" val="2091994340"/>
                    </a:ext>
                  </a:extLst>
                </a:gridCol>
                <a:gridCol w="2830940">
                  <a:extLst>
                    <a:ext uri="{9D8B030D-6E8A-4147-A177-3AD203B41FA5}">
                      <a16:colId xmlns:a16="http://schemas.microsoft.com/office/drawing/2014/main" val="1115449181"/>
                    </a:ext>
                  </a:extLst>
                </a:gridCol>
              </a:tblGrid>
              <a:tr h="628422">
                <a:tc>
                  <a:txBody>
                    <a:bodyPr/>
                    <a:lstStyle/>
                    <a:p>
                      <a:pPr algn="l" fontAlgn="b"/>
                      <a:endParaRPr lang="en-US" sz="1600" b="1" i="0" u="none" strike="noStrike" dirty="0">
                        <a:solidFill>
                          <a:srgbClr val="000000"/>
                        </a:solidFill>
                        <a:effectLst/>
                        <a:latin typeface="+mn-lt"/>
                        <a:cs typeface="Segoe UI" panose="020B0502040204020203" pitchFamily="34" charset="0"/>
                      </a:endParaRPr>
                    </a:p>
                  </a:txBody>
                  <a:tcPr marL="6350" marR="6350" marT="6350" marB="0" anchor="ctr">
                    <a:solidFill>
                      <a:schemeClr val="tx2">
                        <a:lumMod val="50000"/>
                      </a:schemeClr>
                    </a:solidFill>
                  </a:tcPr>
                </a:tc>
                <a:tc>
                  <a:txBody>
                    <a:bodyPr/>
                    <a:lstStyle/>
                    <a:p>
                      <a:pPr algn="l" fontAlgn="b"/>
                      <a:r>
                        <a:rPr lang="en-US" sz="1600" b="1" u="none" strike="noStrike" dirty="0">
                          <a:solidFill>
                            <a:schemeClr val="bg1"/>
                          </a:solidFill>
                          <a:effectLst/>
                        </a:rPr>
                        <a:t>For Businesses that need at least this many logins per month</a:t>
                      </a:r>
                      <a:endParaRPr lang="en-US" sz="1600" b="1" i="0" u="none" strike="noStrike" dirty="0">
                        <a:solidFill>
                          <a:schemeClr val="bg1"/>
                        </a:solidFill>
                        <a:effectLst/>
                        <a:latin typeface="+mn-lt"/>
                        <a:cs typeface="Segoe UI" panose="020B0502040204020203" pitchFamily="34" charset="0"/>
                      </a:endParaRPr>
                    </a:p>
                  </a:txBody>
                  <a:tcPr marL="6350" marR="6350" marT="6350" marB="0" anchor="ctr">
                    <a:solidFill>
                      <a:schemeClr val="tx2">
                        <a:lumMod val="50000"/>
                      </a:schemeClr>
                    </a:solidFill>
                  </a:tcPr>
                </a:tc>
                <a:tc>
                  <a:txBody>
                    <a:bodyPr/>
                    <a:lstStyle/>
                    <a:p>
                      <a:pPr algn="l" fontAlgn="b"/>
                      <a:r>
                        <a:rPr lang="en-US" sz="1600" b="1" u="none" strike="noStrike" dirty="0">
                          <a:solidFill>
                            <a:schemeClr val="bg1"/>
                          </a:solidFill>
                          <a:effectLst/>
                        </a:rPr>
                        <a:t>Price, Per Unit, Per Month</a:t>
                      </a:r>
                      <a:endParaRPr lang="en-US" sz="1600" b="1" i="0" u="none" strike="noStrike" dirty="0">
                        <a:solidFill>
                          <a:schemeClr val="bg1"/>
                        </a:solidFill>
                        <a:effectLst/>
                        <a:latin typeface="+mn-lt"/>
                        <a:cs typeface="Segoe UI" panose="020B0502040204020203" pitchFamily="34" charset="0"/>
                      </a:endParaRPr>
                    </a:p>
                  </a:txBody>
                  <a:tcPr marL="6350" marR="6350" marT="6350" marB="0" anchor="ctr">
                    <a:solidFill>
                      <a:schemeClr val="tx2">
                        <a:lumMod val="50000"/>
                      </a:schemeClr>
                    </a:solidFill>
                  </a:tcPr>
                </a:tc>
                <a:tc>
                  <a:txBody>
                    <a:bodyPr/>
                    <a:lstStyle/>
                    <a:p>
                      <a:pPr algn="l" fontAlgn="b"/>
                      <a:r>
                        <a:rPr lang="en-US" sz="1600" b="1" u="none" strike="noStrike" kern="1200" dirty="0">
                          <a:solidFill>
                            <a:schemeClr val="bg1"/>
                          </a:solidFill>
                          <a:effectLst/>
                        </a:rPr>
                        <a:t>Minimum Unit Requirements</a:t>
                      </a:r>
                      <a:endParaRPr lang="en-US" sz="1600" b="1" u="none" strike="noStrike" kern="1200" dirty="0">
                        <a:solidFill>
                          <a:schemeClr val="bg1"/>
                        </a:solidFill>
                        <a:effectLst/>
                        <a:latin typeface="+mn-lt"/>
                        <a:ea typeface="+mn-ea"/>
                        <a:cs typeface="Segoe UI" panose="020B0502040204020203" pitchFamily="34" charset="0"/>
                      </a:endParaRPr>
                    </a:p>
                  </a:txBody>
                  <a:tcPr marL="6350" marR="6350" marT="6350" marB="0" anchor="ctr">
                    <a:solidFill>
                      <a:schemeClr val="tx2">
                        <a:lumMod val="50000"/>
                      </a:schemeClr>
                    </a:solidFill>
                  </a:tcPr>
                </a:tc>
                <a:extLst>
                  <a:ext uri="{0D108BD9-81ED-4DB2-BD59-A6C34878D82A}">
                    <a16:rowId xmlns:a16="http://schemas.microsoft.com/office/drawing/2014/main" val="292741720"/>
                  </a:ext>
                </a:extLst>
              </a:tr>
              <a:tr h="318249">
                <a:tc>
                  <a:txBody>
                    <a:bodyPr/>
                    <a:lstStyle/>
                    <a:p>
                      <a:pPr algn="l" fontAlgn="b"/>
                      <a:r>
                        <a:rPr lang="en-US" sz="1600" b="0" i="0" u="none" strike="noStrike" dirty="0">
                          <a:solidFill>
                            <a:schemeClr val="bg1"/>
                          </a:solidFill>
                          <a:effectLst/>
                          <a:latin typeface="+mn-lt"/>
                          <a:cs typeface="Segoe UI" panose="020B0502040204020203" pitchFamily="34" charset="0"/>
                        </a:rPr>
                        <a:t>Tier 1</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100+</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$200</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1 Unit</a:t>
                      </a:r>
                    </a:p>
                  </a:txBody>
                  <a:tcPr marL="6350" marR="6350" marT="6350" marB="0" anchor="ctr">
                    <a:solidFill>
                      <a:schemeClr val="tx2">
                        <a:lumMod val="50000"/>
                      </a:schemeClr>
                    </a:solidFill>
                  </a:tcPr>
                </a:tc>
                <a:extLst>
                  <a:ext uri="{0D108BD9-81ED-4DB2-BD59-A6C34878D82A}">
                    <a16:rowId xmlns:a16="http://schemas.microsoft.com/office/drawing/2014/main" val="2770506948"/>
                  </a:ext>
                </a:extLst>
              </a:tr>
              <a:tr h="318249">
                <a:tc>
                  <a:txBody>
                    <a:bodyPr/>
                    <a:lstStyle/>
                    <a:p>
                      <a:pPr algn="l" fontAlgn="b"/>
                      <a:r>
                        <a:rPr lang="en-US" sz="1600" b="0" i="0" u="none" strike="noStrike" dirty="0">
                          <a:solidFill>
                            <a:schemeClr val="bg1"/>
                          </a:solidFill>
                          <a:effectLst/>
                          <a:latin typeface="+mn-lt"/>
                          <a:cs typeface="Segoe UI" panose="020B0502040204020203" pitchFamily="34" charset="0"/>
                        </a:rPr>
                        <a:t>Tier 2</a:t>
                      </a:r>
                    </a:p>
                  </a:txBody>
                  <a:tcPr marL="6350" marR="6350" marT="6350" marB="0" anchor="ctr">
                    <a:solidFill>
                      <a:schemeClr val="tx2">
                        <a:lumMod val="50000"/>
                      </a:schemeClr>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b="0" i="0" u="none" strike="noStrike" dirty="0">
                          <a:solidFill>
                            <a:schemeClr val="bg1"/>
                          </a:solidFill>
                          <a:effectLst/>
                          <a:latin typeface="+mn-lt"/>
                          <a:cs typeface="Segoe UI" panose="020B0502040204020203" pitchFamily="34" charset="0"/>
                        </a:rPr>
                        <a:t>1000+</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$100</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10 Units</a:t>
                      </a:r>
                    </a:p>
                  </a:txBody>
                  <a:tcPr marL="6350" marR="6350" marT="6350" marB="0" anchor="ctr">
                    <a:solidFill>
                      <a:schemeClr val="tx2">
                        <a:lumMod val="50000"/>
                      </a:schemeClr>
                    </a:solidFill>
                  </a:tcPr>
                </a:tc>
                <a:extLst>
                  <a:ext uri="{0D108BD9-81ED-4DB2-BD59-A6C34878D82A}">
                    <a16:rowId xmlns:a16="http://schemas.microsoft.com/office/drawing/2014/main" val="2355907340"/>
                  </a:ext>
                </a:extLst>
              </a:tr>
              <a:tr h="318249">
                <a:tc>
                  <a:txBody>
                    <a:bodyPr/>
                    <a:lstStyle/>
                    <a:p>
                      <a:pPr algn="l" fontAlgn="b"/>
                      <a:r>
                        <a:rPr lang="en-US" sz="1600" b="0" i="0" u="none" strike="noStrike" dirty="0">
                          <a:solidFill>
                            <a:schemeClr val="bg1"/>
                          </a:solidFill>
                          <a:effectLst/>
                          <a:latin typeface="+mn-lt"/>
                          <a:cs typeface="Segoe UI" panose="020B0502040204020203" pitchFamily="34" charset="0"/>
                        </a:rPr>
                        <a:t>Tier 3</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5000+</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$70</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50 Units</a:t>
                      </a:r>
                    </a:p>
                  </a:txBody>
                  <a:tcPr marL="6350" marR="6350" marT="6350" marB="0" anchor="ctr">
                    <a:solidFill>
                      <a:schemeClr val="tx2">
                        <a:lumMod val="50000"/>
                      </a:schemeClr>
                    </a:solidFill>
                  </a:tcPr>
                </a:tc>
                <a:extLst>
                  <a:ext uri="{0D108BD9-81ED-4DB2-BD59-A6C34878D82A}">
                    <a16:rowId xmlns:a16="http://schemas.microsoft.com/office/drawing/2014/main" val="204170107"/>
                  </a:ext>
                </a:extLst>
              </a:tr>
              <a:tr h="318249">
                <a:tc>
                  <a:txBody>
                    <a:bodyPr/>
                    <a:lstStyle/>
                    <a:p>
                      <a:pPr algn="l" fontAlgn="b"/>
                      <a:r>
                        <a:rPr lang="en-US" sz="1600" b="0" i="0" u="none" strike="noStrike" dirty="0">
                          <a:solidFill>
                            <a:schemeClr val="bg1"/>
                          </a:solidFill>
                          <a:effectLst/>
                          <a:latin typeface="+mn-lt"/>
                          <a:cs typeface="Segoe UI" panose="020B0502040204020203" pitchFamily="34" charset="0"/>
                        </a:rPr>
                        <a:t>Tier 4</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25000+</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$32</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250 Units</a:t>
                      </a:r>
                    </a:p>
                  </a:txBody>
                  <a:tcPr marL="6350" marR="6350" marT="6350" marB="0" anchor="ctr">
                    <a:solidFill>
                      <a:schemeClr val="tx2">
                        <a:lumMod val="50000"/>
                      </a:schemeClr>
                    </a:solidFill>
                  </a:tcPr>
                </a:tc>
                <a:extLst>
                  <a:ext uri="{0D108BD9-81ED-4DB2-BD59-A6C34878D82A}">
                    <a16:rowId xmlns:a16="http://schemas.microsoft.com/office/drawing/2014/main" val="4142138062"/>
                  </a:ext>
                </a:extLst>
              </a:tr>
              <a:tr h="318249">
                <a:tc>
                  <a:txBody>
                    <a:bodyPr/>
                    <a:lstStyle/>
                    <a:p>
                      <a:pPr algn="l" fontAlgn="b"/>
                      <a:r>
                        <a:rPr lang="en-US" sz="1600" b="0" i="0" u="none" strike="noStrike" dirty="0">
                          <a:solidFill>
                            <a:schemeClr val="bg1"/>
                          </a:solidFill>
                          <a:effectLst/>
                          <a:latin typeface="+mn-lt"/>
                          <a:cs typeface="Segoe UI" panose="020B0502040204020203" pitchFamily="34" charset="0"/>
                        </a:rPr>
                        <a:t>Tier 5</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100,000+</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$12</a:t>
                      </a:r>
                    </a:p>
                  </a:txBody>
                  <a:tcPr marL="6350" marR="6350" marT="6350" marB="0" anchor="ctr">
                    <a:solidFill>
                      <a:schemeClr val="tx2">
                        <a:lumMod val="50000"/>
                      </a:schemeClr>
                    </a:solidFill>
                  </a:tcPr>
                </a:tc>
                <a:tc>
                  <a:txBody>
                    <a:bodyPr/>
                    <a:lstStyle/>
                    <a:p>
                      <a:pPr algn="l" fontAlgn="b"/>
                      <a:r>
                        <a:rPr lang="en-US" sz="1600" b="0" i="0" u="none" strike="noStrike" dirty="0">
                          <a:solidFill>
                            <a:schemeClr val="bg1"/>
                          </a:solidFill>
                          <a:effectLst/>
                          <a:latin typeface="+mn-lt"/>
                          <a:cs typeface="Segoe UI" panose="020B0502040204020203" pitchFamily="34" charset="0"/>
                        </a:rPr>
                        <a:t>1000 Units</a:t>
                      </a:r>
                    </a:p>
                  </a:txBody>
                  <a:tcPr marL="6350" marR="6350" marT="6350" marB="0" anchor="ctr">
                    <a:solidFill>
                      <a:schemeClr val="tx2">
                        <a:lumMod val="50000"/>
                      </a:schemeClr>
                    </a:solidFill>
                  </a:tcPr>
                </a:tc>
                <a:extLst>
                  <a:ext uri="{0D108BD9-81ED-4DB2-BD59-A6C34878D82A}">
                    <a16:rowId xmlns:a16="http://schemas.microsoft.com/office/drawing/2014/main" val="3701784948"/>
                  </a:ext>
                </a:extLst>
              </a:tr>
            </a:tbl>
          </a:graphicData>
        </a:graphic>
      </p:graphicFrame>
      <p:sp>
        <p:nvSpPr>
          <p:cNvPr id="8" name="TextBox 7">
            <a:extLst>
              <a:ext uri="{FF2B5EF4-FFF2-40B4-BE49-F238E27FC236}">
                <a16:creationId xmlns:a16="http://schemas.microsoft.com/office/drawing/2014/main" id="{28DCC7F5-7CCA-7A0A-7C1F-74ADF08004DC}"/>
              </a:ext>
            </a:extLst>
          </p:cNvPr>
          <p:cNvSpPr txBox="1"/>
          <p:nvPr/>
        </p:nvSpPr>
        <p:spPr>
          <a:xfrm>
            <a:off x="339676" y="2990678"/>
            <a:ext cx="8190633" cy="307777"/>
          </a:xfrm>
          <a:prstGeom prst="rect">
            <a:avLst/>
          </a:prstGeom>
          <a:noFill/>
        </p:spPr>
        <p:txBody>
          <a:bodyPr wrap="square">
            <a:spAutoFit/>
          </a:bodyPr>
          <a:lstStyle/>
          <a:p>
            <a:pPr algn="just"/>
            <a:r>
              <a:rPr lang="en-US" sz="1400" i="0" dirty="0">
                <a:effectLst/>
                <a:cs typeface="Segoe UI Semibold" panose="020B0702040204020203" pitchFamily="34" charset="0"/>
              </a:rPr>
              <a:t>Tiered pricing for logins is available above the standard 100 login sessions</a:t>
            </a:r>
            <a:r>
              <a:rPr lang="en-US" sz="1400" dirty="0">
                <a:cs typeface="Segoe UI Semibold" panose="020B0702040204020203" pitchFamily="34" charset="0"/>
              </a:rPr>
              <a:t>.</a:t>
            </a:r>
            <a:endParaRPr lang="en-US" sz="1400" i="0" dirty="0">
              <a:effectLst/>
              <a:cs typeface="Segoe UI Semibold" panose="020B0702040204020203" pitchFamily="34" charset="0"/>
            </a:endParaRPr>
          </a:p>
        </p:txBody>
      </p:sp>
      <p:pic>
        <p:nvPicPr>
          <p:cNvPr id="9" name="Picture 2">
            <a:extLst>
              <a:ext uri="{FF2B5EF4-FFF2-40B4-BE49-F238E27FC236}">
                <a16:creationId xmlns:a16="http://schemas.microsoft.com/office/drawing/2014/main" id="{B07054B7-A391-EFCC-9374-896927FB65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77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gital numbers and graphs">
            <a:extLst>
              <a:ext uri="{FF2B5EF4-FFF2-40B4-BE49-F238E27FC236}">
                <a16:creationId xmlns:a16="http://schemas.microsoft.com/office/drawing/2014/main" id="{ACC87046-127C-D66A-7C6D-4F21AE429BAC}"/>
              </a:ext>
            </a:extLst>
          </p:cNvPr>
          <p:cNvPicPr>
            <a:picLocks noChangeAspect="1"/>
          </p:cNvPicPr>
          <p:nvPr/>
        </p:nvPicPr>
        <p:blipFill rotWithShape="1">
          <a:blip r:embed="rId2">
            <a:extLst>
              <a:ext uri="{28A0092B-C50C-407E-A947-70E740481C1C}">
                <a14:useLocalDpi xmlns:a14="http://schemas.microsoft.com/office/drawing/2010/main" val="0"/>
              </a:ext>
            </a:extLst>
          </a:blip>
          <a:srcRect t="45374" b="25591"/>
          <a:stretch/>
        </p:blipFill>
        <p:spPr>
          <a:xfrm>
            <a:off x="-6854" y="-10886"/>
            <a:ext cx="12198854" cy="2361317"/>
          </a:xfrm>
          <a:prstGeom prst="rect">
            <a:avLst/>
          </a:prstGeom>
        </p:spPr>
      </p:pic>
      <p:pic>
        <p:nvPicPr>
          <p:cNvPr id="3" name="Picture 2" descr="Background pattern&#10;&#10;Description automatically generated">
            <a:extLst>
              <a:ext uri="{FF2B5EF4-FFF2-40B4-BE49-F238E27FC236}">
                <a16:creationId xmlns:a16="http://schemas.microsoft.com/office/drawing/2014/main" id="{4D8D4D45-2F1D-3347-ECB4-A3E248F35162}"/>
              </a:ext>
            </a:extLst>
          </p:cNvPr>
          <p:cNvPicPr>
            <a:picLocks noChangeAspect="1"/>
          </p:cNvPicPr>
          <p:nvPr/>
        </p:nvPicPr>
        <p:blipFill rotWithShape="1">
          <a:blip r:embed="rId3">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0" y="-10885"/>
            <a:ext cx="12214800" cy="2361316"/>
          </a:xfrm>
          <a:prstGeom prst="rect">
            <a:avLst/>
          </a:prstGeom>
        </p:spPr>
      </p:pic>
      <p:sp>
        <p:nvSpPr>
          <p:cNvPr id="4" name="TextBox 3">
            <a:extLst>
              <a:ext uri="{FF2B5EF4-FFF2-40B4-BE49-F238E27FC236}">
                <a16:creationId xmlns:a16="http://schemas.microsoft.com/office/drawing/2014/main" id="{2817DBCF-77C1-E710-F6E4-BD8E4B718DB7}"/>
              </a:ext>
            </a:extLst>
          </p:cNvPr>
          <p:cNvSpPr txBox="1"/>
          <p:nvPr/>
        </p:nvSpPr>
        <p:spPr>
          <a:xfrm>
            <a:off x="460522" y="908514"/>
            <a:ext cx="9998658" cy="707886"/>
          </a:xfrm>
          <a:prstGeom prst="rect">
            <a:avLst/>
          </a:prstGeom>
          <a:noFill/>
        </p:spPr>
        <p:txBody>
          <a:bodyPr wrap="square" rtlCol="0">
            <a:spAutoFit/>
          </a:bodyPr>
          <a:lstStyle/>
          <a:p>
            <a:r>
              <a:rPr lang="en-IN" sz="4000" dirty="0">
                <a:solidFill>
                  <a:schemeClr val="bg1"/>
                </a:solidFill>
                <a:latin typeface="Houschka Rounded DemiBold" panose="020F0503000000020003" pitchFamily="34" charset="0"/>
              </a:rPr>
              <a:t>Coming soon</a:t>
            </a:r>
          </a:p>
        </p:txBody>
      </p:sp>
      <p:sp>
        <p:nvSpPr>
          <p:cNvPr id="5" name="TextBox 4">
            <a:extLst>
              <a:ext uri="{FF2B5EF4-FFF2-40B4-BE49-F238E27FC236}">
                <a16:creationId xmlns:a16="http://schemas.microsoft.com/office/drawing/2014/main" id="{D91B39B8-A145-1D28-4F08-583CEDD6073F}"/>
              </a:ext>
            </a:extLst>
          </p:cNvPr>
          <p:cNvSpPr txBox="1"/>
          <p:nvPr/>
        </p:nvSpPr>
        <p:spPr>
          <a:xfrm>
            <a:off x="513027" y="1524882"/>
            <a:ext cx="9393825" cy="369332"/>
          </a:xfrm>
          <a:prstGeom prst="rect">
            <a:avLst/>
          </a:prstGeom>
          <a:noFill/>
        </p:spPr>
        <p:txBody>
          <a:bodyPr wrap="square">
            <a:spAutoFit/>
          </a:bodyPr>
          <a:lstStyle/>
          <a:p>
            <a:pPr marL="0" marR="0" indent="0" eaLnBrk="0">
              <a:lnSpc>
                <a:spcPct val="100000"/>
              </a:lnSpc>
            </a:pPr>
            <a:r>
              <a:rPr lang="en-US" altLang="zh-CN" kern="0" spc="-30" dirty="0">
                <a:solidFill>
                  <a:schemeClr val="bg1"/>
                </a:solidFill>
                <a:ea typeface="Times New Roman" pitchFamily="18" charset="0"/>
                <a:cs typeface="Times New Roman" pitchFamily="18" charset="0"/>
              </a:rPr>
              <a:t>Features that will provide greater flexibility to extend or customize Power Pages for Pro-developers</a:t>
            </a:r>
            <a:endParaRPr lang="en-US" altLang="zh-CN" sz="1800" kern="0" spc="0" baseline="0" noProof="0" dirty="0">
              <a:solidFill>
                <a:schemeClr val="bg1"/>
              </a:solidFill>
              <a:ea typeface="Times New Roman" pitchFamily="18" charset="0"/>
              <a:cs typeface="Times New Roman" pitchFamily="18" charset="0"/>
            </a:endParaRPr>
          </a:p>
        </p:txBody>
      </p:sp>
      <p:sp>
        <p:nvSpPr>
          <p:cNvPr id="6" name="TextBox 5">
            <a:extLst>
              <a:ext uri="{FF2B5EF4-FFF2-40B4-BE49-F238E27FC236}">
                <a16:creationId xmlns:a16="http://schemas.microsoft.com/office/drawing/2014/main" id="{4E536620-4F4A-5D42-4845-FA6C280DDE0F}"/>
              </a:ext>
            </a:extLst>
          </p:cNvPr>
          <p:cNvSpPr txBox="1"/>
          <p:nvPr/>
        </p:nvSpPr>
        <p:spPr>
          <a:xfrm>
            <a:off x="3371314" y="2548517"/>
            <a:ext cx="2363170" cy="400110"/>
          </a:xfrm>
          <a:prstGeom prst="rect">
            <a:avLst/>
          </a:prstGeom>
          <a:noFill/>
        </p:spPr>
        <p:txBody>
          <a:bodyPr wrap="square">
            <a:spAutoFit/>
          </a:bodyPr>
          <a:lstStyle/>
          <a:p>
            <a:r>
              <a:rPr lang="en-US" sz="2000" dirty="0">
                <a:solidFill>
                  <a:schemeClr val="accent5">
                    <a:lumMod val="90000"/>
                    <a:lumOff val="10000"/>
                  </a:schemeClr>
                </a:solidFill>
              </a:rPr>
              <a:t>PWA’s</a:t>
            </a:r>
            <a:endParaRPr lang="en-IN" sz="2000" dirty="0">
              <a:solidFill>
                <a:schemeClr val="accent5">
                  <a:lumMod val="90000"/>
                  <a:lumOff val="10000"/>
                </a:schemeClr>
              </a:solidFill>
            </a:endParaRPr>
          </a:p>
        </p:txBody>
      </p:sp>
      <p:sp>
        <p:nvSpPr>
          <p:cNvPr id="7" name="TextBox 6">
            <a:extLst>
              <a:ext uri="{FF2B5EF4-FFF2-40B4-BE49-F238E27FC236}">
                <a16:creationId xmlns:a16="http://schemas.microsoft.com/office/drawing/2014/main" id="{BB468D11-5ABA-AEF5-69E4-68F1B02B3D4F}"/>
              </a:ext>
            </a:extLst>
          </p:cNvPr>
          <p:cNvSpPr txBox="1"/>
          <p:nvPr/>
        </p:nvSpPr>
        <p:spPr>
          <a:xfrm>
            <a:off x="3568141" y="3027789"/>
            <a:ext cx="1998286" cy="2246769"/>
          </a:xfrm>
          <a:prstGeom prst="rect">
            <a:avLst/>
          </a:prstGeom>
          <a:noFill/>
        </p:spPr>
        <p:txBody>
          <a:bodyPr wrap="square">
            <a:spAutoFit/>
          </a:bodyPr>
          <a:lstStyle/>
          <a:p>
            <a:pPr marL="285750" lvl="0" indent="-285750">
              <a:buFont typeface="Arial" panose="020B0604020202020204" pitchFamily="34" charset="0"/>
              <a:buChar char="•"/>
            </a:pPr>
            <a:r>
              <a:rPr lang="en-IN" sz="1400" dirty="0">
                <a:latin typeface="Calibri" panose="020F0502020204030204" pitchFamily="34" charset="0"/>
              </a:rPr>
              <a:t>Converting functional portals as a cross-platform is supported Progressive Web Application(</a:t>
            </a:r>
            <a:r>
              <a:rPr lang="en-IN" sz="1400" i="1" dirty="0">
                <a:latin typeface="Calibri" panose="020F0502020204030204" pitchFamily="34" charset="0"/>
              </a:rPr>
              <a:t>Automatic support in Power Pages</a:t>
            </a:r>
            <a:r>
              <a:rPr lang="en-IN" sz="1400" dirty="0">
                <a:latin typeface="Calibri" panose="020F0502020204030204" pitchFamily="34" charset="0"/>
              </a:rPr>
              <a:t>)</a:t>
            </a:r>
          </a:p>
          <a:p>
            <a:pPr marL="285750" lvl="0" indent="-285750">
              <a:buFont typeface="Arial" panose="020B0604020202020204" pitchFamily="34" charset="0"/>
              <a:buChar char="•"/>
            </a:pPr>
            <a:r>
              <a:rPr lang="en-IN" sz="1400" dirty="0">
                <a:latin typeface="Calibri" panose="020F0502020204030204" pitchFamily="34" charset="0"/>
              </a:rPr>
              <a:t>Still to evolve in terms of iOS Support</a:t>
            </a:r>
          </a:p>
        </p:txBody>
      </p:sp>
      <p:sp>
        <p:nvSpPr>
          <p:cNvPr id="8" name="Rectangle: Rounded Corners 7">
            <a:extLst>
              <a:ext uri="{FF2B5EF4-FFF2-40B4-BE49-F238E27FC236}">
                <a16:creationId xmlns:a16="http://schemas.microsoft.com/office/drawing/2014/main" id="{C1FF9598-4E85-EFA9-BE2F-6CD7B6294871}"/>
              </a:ext>
            </a:extLst>
          </p:cNvPr>
          <p:cNvSpPr/>
          <p:nvPr/>
        </p:nvSpPr>
        <p:spPr>
          <a:xfrm rot="16200000" flipV="1">
            <a:off x="2866793" y="3523265"/>
            <a:ext cx="1152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07C214C-A6D2-03FE-8DF1-953D469EFACB}"/>
              </a:ext>
            </a:extLst>
          </p:cNvPr>
          <p:cNvSpPr txBox="1"/>
          <p:nvPr/>
        </p:nvSpPr>
        <p:spPr>
          <a:xfrm>
            <a:off x="5819912" y="2522740"/>
            <a:ext cx="2019610" cy="400110"/>
          </a:xfrm>
          <a:prstGeom prst="rect">
            <a:avLst/>
          </a:prstGeom>
          <a:noFill/>
        </p:spPr>
        <p:txBody>
          <a:bodyPr wrap="square">
            <a:spAutoFit/>
          </a:bodyPr>
          <a:lstStyle/>
          <a:p>
            <a:r>
              <a:rPr lang="en-US" sz="2000" dirty="0">
                <a:solidFill>
                  <a:schemeClr val="accent5">
                    <a:lumMod val="90000"/>
                    <a:lumOff val="10000"/>
                  </a:schemeClr>
                </a:solidFill>
              </a:rPr>
              <a:t>Express Design</a:t>
            </a:r>
            <a:endParaRPr lang="en-IN" sz="2000" dirty="0">
              <a:solidFill>
                <a:schemeClr val="accent5">
                  <a:lumMod val="90000"/>
                  <a:lumOff val="10000"/>
                </a:schemeClr>
              </a:solidFill>
            </a:endParaRPr>
          </a:p>
        </p:txBody>
      </p:sp>
      <p:sp>
        <p:nvSpPr>
          <p:cNvPr id="10" name="TextBox 9">
            <a:extLst>
              <a:ext uri="{FF2B5EF4-FFF2-40B4-BE49-F238E27FC236}">
                <a16:creationId xmlns:a16="http://schemas.microsoft.com/office/drawing/2014/main" id="{AD5F8C15-42BB-9892-1441-583D5673C50D}"/>
              </a:ext>
            </a:extLst>
          </p:cNvPr>
          <p:cNvSpPr txBox="1"/>
          <p:nvPr/>
        </p:nvSpPr>
        <p:spPr>
          <a:xfrm>
            <a:off x="6005108" y="3027789"/>
            <a:ext cx="2262518" cy="2831544"/>
          </a:xfrm>
          <a:prstGeom prst="rect">
            <a:avLst/>
          </a:prstGeom>
          <a:noFill/>
        </p:spPr>
        <p:txBody>
          <a:bodyPr wrap="square">
            <a:spAutoFit/>
          </a:bodyPr>
          <a:lstStyle/>
          <a:p>
            <a:pPr marL="285750" lvl="2" indent="-285750">
              <a:spcBef>
                <a:spcPts val="600"/>
              </a:spcBef>
              <a:spcAft>
                <a:spcPts val="600"/>
              </a:spcAft>
              <a:buFont typeface="Arial" panose="020B0604020202020204" pitchFamily="34" charset="0"/>
              <a:buChar char="•"/>
            </a:pPr>
            <a:r>
              <a:rPr lang="en-IN" sz="1400" dirty="0">
                <a:effectLst/>
                <a:latin typeface="Calibri" panose="020F0502020204030204" pitchFamily="34" charset="0"/>
                <a:ea typeface="Times New Roman" panose="02020603050405020304" pitchFamily="18" charset="0"/>
              </a:rPr>
              <a:t>Integrating the upcoming Power </a:t>
            </a:r>
            <a:r>
              <a:rPr lang="en-IN" sz="1400" dirty="0">
                <a:latin typeface="Calibri" panose="020F0502020204030204" pitchFamily="34" charset="0"/>
              </a:rPr>
              <a:t>Platform</a:t>
            </a:r>
            <a:r>
              <a:rPr lang="en-IN" sz="1400" dirty="0">
                <a:effectLst/>
                <a:latin typeface="Calibri" panose="020F0502020204030204" pitchFamily="34" charset="0"/>
                <a:ea typeface="Times New Roman" panose="02020603050405020304" pitchFamily="18" charset="0"/>
              </a:rPr>
              <a:t> Express Design features such as converting Figma designs, Images or PDF files into Power Pages.</a:t>
            </a:r>
          </a:p>
          <a:p>
            <a:pPr marL="285750" lvl="2" indent="-285750">
              <a:spcBef>
                <a:spcPts val="600"/>
              </a:spcBef>
              <a:spcAft>
                <a:spcPts val="600"/>
              </a:spcAft>
              <a:buFont typeface="Arial" panose="020B0604020202020204" pitchFamily="34" charset="0"/>
              <a:buChar char="•"/>
            </a:pPr>
            <a:r>
              <a:rPr lang="en-IN" sz="1400" dirty="0">
                <a:effectLst/>
                <a:latin typeface="Calibri" panose="020F0502020204030204" pitchFamily="34" charset="0"/>
                <a:ea typeface="Times New Roman" panose="02020603050405020304" pitchFamily="18" charset="0"/>
              </a:rPr>
              <a:t>This ability is already seen through Power Apps Figma UI Kit for PowerApps Development.</a:t>
            </a:r>
            <a:endParaRPr lang="en-US" sz="1400" dirty="0">
              <a:latin typeface="+mj-lt"/>
            </a:endParaRPr>
          </a:p>
        </p:txBody>
      </p:sp>
      <p:sp>
        <p:nvSpPr>
          <p:cNvPr id="11" name="Rectangle: Rounded Corners 10">
            <a:extLst>
              <a:ext uri="{FF2B5EF4-FFF2-40B4-BE49-F238E27FC236}">
                <a16:creationId xmlns:a16="http://schemas.microsoft.com/office/drawing/2014/main" id="{11591354-A4B4-6BF9-8501-8FE6BBC8758D}"/>
              </a:ext>
            </a:extLst>
          </p:cNvPr>
          <p:cNvSpPr/>
          <p:nvPr/>
        </p:nvSpPr>
        <p:spPr>
          <a:xfrm rot="16200000" flipV="1">
            <a:off x="4846803" y="3917878"/>
            <a:ext cx="2035776" cy="45719"/>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5B08C652-B585-6ADF-7178-F2B9F2748EDF}"/>
              </a:ext>
              <a:ext uri="{C183D7F6-B498-43B3-948B-1728B52AA6E4}">
                <adec:decorative xmlns:adec="http://schemas.microsoft.com/office/drawing/2017/decorative" val="1"/>
              </a:ext>
            </a:extLst>
          </p:cNvPr>
          <p:cNvGrpSpPr/>
          <p:nvPr/>
        </p:nvGrpSpPr>
        <p:grpSpPr>
          <a:xfrm>
            <a:off x="8507030" y="3775246"/>
            <a:ext cx="1128023" cy="684037"/>
            <a:chOff x="3304602" y="1418733"/>
            <a:chExt cx="5623642" cy="3586841"/>
          </a:xfrm>
        </p:grpSpPr>
        <p:pic>
          <p:nvPicPr>
            <p:cNvPr id="13" name="Picture 2" descr="A picture containing graphical user interface&#10;&#10;Description automatically generated">
              <a:extLst>
                <a:ext uri="{FF2B5EF4-FFF2-40B4-BE49-F238E27FC236}">
                  <a16:creationId xmlns:a16="http://schemas.microsoft.com/office/drawing/2014/main" id="{000E6657-97B6-8A35-1593-7D74AEC17A9A}"/>
                </a:ext>
              </a:extLst>
            </p:cNvPr>
            <p:cNvPicPr>
              <a:picLocks noChangeAspect="1"/>
            </p:cNvPicPr>
            <p:nvPr/>
          </p:nvPicPr>
          <p:blipFill rotWithShape="1">
            <a:blip r:embed="rId4"/>
            <a:srcRect r="67258" b="-288"/>
            <a:stretch/>
          </p:blipFill>
          <p:spPr>
            <a:xfrm>
              <a:off x="3304602" y="2098424"/>
              <a:ext cx="1369949" cy="2351776"/>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94598E1C-E077-DF52-0F7D-FC130F67215B}"/>
                </a:ext>
              </a:extLst>
            </p:cNvPr>
            <p:cNvPicPr>
              <a:picLocks noChangeAspect="1"/>
            </p:cNvPicPr>
            <p:nvPr/>
          </p:nvPicPr>
          <p:blipFill rotWithShape="1">
            <a:blip r:embed="rId4"/>
            <a:srcRect l="56304" t="1" r="-687" b="-288"/>
            <a:stretch/>
          </p:blipFill>
          <p:spPr>
            <a:xfrm>
              <a:off x="6096000" y="1418733"/>
              <a:ext cx="2832244" cy="3586841"/>
            </a:xfrm>
            <a:prstGeom prst="rect">
              <a:avLst/>
            </a:prstGeom>
          </p:spPr>
        </p:pic>
        <p:pic>
          <p:nvPicPr>
            <p:cNvPr id="15" name="Picture 14" descr="A picture containing graphical user interface&#10;&#10;Description automatically generated">
              <a:extLst>
                <a:ext uri="{FF2B5EF4-FFF2-40B4-BE49-F238E27FC236}">
                  <a16:creationId xmlns:a16="http://schemas.microsoft.com/office/drawing/2014/main" id="{20B68174-4A93-746C-4AF5-9552D6E4473B}"/>
                </a:ext>
              </a:extLst>
            </p:cNvPr>
            <p:cNvPicPr>
              <a:picLocks noChangeAspect="1"/>
            </p:cNvPicPr>
            <p:nvPr/>
          </p:nvPicPr>
          <p:blipFill rotWithShape="1">
            <a:blip r:embed="rId4"/>
            <a:srcRect l="32741" t="29613" r="45791" b="34243"/>
            <a:stretch/>
          </p:blipFill>
          <p:spPr>
            <a:xfrm>
              <a:off x="4826954" y="2619910"/>
              <a:ext cx="1369949" cy="1292726"/>
            </a:xfrm>
            <a:prstGeom prst="rect">
              <a:avLst/>
            </a:prstGeom>
          </p:spPr>
        </p:pic>
      </p:grpSp>
      <p:pic>
        <p:nvPicPr>
          <p:cNvPr id="16" name="Picture 2">
            <a:extLst>
              <a:ext uri="{FF2B5EF4-FFF2-40B4-BE49-F238E27FC236}">
                <a16:creationId xmlns:a16="http://schemas.microsoft.com/office/drawing/2014/main" id="{8613340F-B000-BAFC-60D1-DF7A7C92A9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13117" y="48738"/>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349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991369-EDC4-210B-7F66-05DE210AF1D4}"/>
              </a:ext>
            </a:extLst>
          </p:cNvPr>
          <p:cNvSpPr/>
          <p:nvPr/>
        </p:nvSpPr>
        <p:spPr>
          <a:xfrm rot="16200000">
            <a:off x="4497690" y="-4497691"/>
            <a:ext cx="3196618" cy="12192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E589CB72-1BF7-51E9-5264-FA5A5E5FCB8C}"/>
              </a:ext>
            </a:extLst>
          </p:cNvPr>
          <p:cNvSpPr txBox="1">
            <a:spLocks/>
          </p:cNvSpPr>
          <p:nvPr/>
        </p:nvSpPr>
        <p:spPr>
          <a:xfrm>
            <a:off x="535561" y="3429000"/>
            <a:ext cx="4652015" cy="1857281"/>
          </a:xfrm>
          <a:prstGeom prst="rect">
            <a:avLst/>
          </a:prstGeom>
        </p:spPr>
        <p:txBody>
          <a:bodyPr vert="horz" wrap="square" lIns="108688" tIns="54345" rIns="108688"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1450109">
              <a:lnSpc>
                <a:spcPts val="2149"/>
              </a:lnSpc>
              <a:defRPr/>
            </a:pPr>
            <a:r>
              <a:rPr lang="en-US" sz="1600" dirty="0">
                <a:solidFill>
                  <a:schemeClr val="tx1"/>
                </a:solidFill>
                <a:latin typeface="+mj-lt"/>
                <a:ea typeface="Roboto Light" panose="02000000000000000000" pitchFamily="2" charset="0"/>
                <a:cs typeface="Roboto Light" panose="02000000000000000000" pitchFamily="2" charset="0"/>
              </a:rPr>
              <a:t>The Home tab of Root URL lists all the sites that are created and provides the following abilities.</a:t>
            </a:r>
          </a:p>
          <a:p>
            <a:pPr marL="285750" indent="-285750" algn="l" defTabSz="1450109">
              <a:lnSpc>
                <a:spcPts val="2149"/>
              </a:lnSpc>
              <a:buFont typeface="Arial" panose="020B0604020202020204" pitchFamily="34" charset="0"/>
              <a:buChar char="•"/>
              <a:defRPr/>
            </a:pPr>
            <a:r>
              <a:rPr lang="en-US" sz="1600" dirty="0">
                <a:solidFill>
                  <a:schemeClr val="accent5">
                    <a:lumMod val="90000"/>
                    <a:lumOff val="10000"/>
                  </a:schemeClr>
                </a:solidFill>
                <a:latin typeface="+mj-lt"/>
                <a:ea typeface="Roboto Light" panose="02000000000000000000" pitchFamily="2" charset="0"/>
                <a:cs typeface="Roboto Light" panose="02000000000000000000" pitchFamily="2" charset="0"/>
              </a:rPr>
              <a:t>Create a New Site(</a:t>
            </a:r>
            <a:r>
              <a:rPr lang="en-US" sz="1400" i="1" dirty="0">
                <a:solidFill>
                  <a:schemeClr val="accent5">
                    <a:lumMod val="90000"/>
                    <a:lumOff val="10000"/>
                  </a:schemeClr>
                </a:solidFill>
                <a:latin typeface="+mj-lt"/>
                <a:ea typeface="Roboto Light" panose="02000000000000000000" pitchFamily="2" charset="0"/>
                <a:cs typeface="Roboto Light" panose="02000000000000000000" pitchFamily="2" charset="0"/>
              </a:rPr>
              <a:t>dependent on available capacity</a:t>
            </a:r>
            <a:r>
              <a:rPr lang="en-US" sz="1600" dirty="0">
                <a:solidFill>
                  <a:schemeClr val="accent5">
                    <a:lumMod val="90000"/>
                    <a:lumOff val="10000"/>
                  </a:schemeClr>
                </a:solidFill>
                <a:latin typeface="+mj-lt"/>
                <a:ea typeface="Roboto Light" panose="02000000000000000000" pitchFamily="2" charset="0"/>
                <a:cs typeface="Roboto Light" panose="02000000000000000000" pitchFamily="2" charset="0"/>
              </a:rPr>
              <a:t>)</a:t>
            </a:r>
          </a:p>
          <a:p>
            <a:pPr marL="285750" indent="-285750" algn="l" defTabSz="1450109">
              <a:lnSpc>
                <a:spcPts val="2149"/>
              </a:lnSpc>
              <a:buFont typeface="Arial" panose="020B0604020202020204" pitchFamily="34" charset="0"/>
              <a:buChar char="•"/>
              <a:defRPr/>
            </a:pPr>
            <a:r>
              <a:rPr lang="en-US" sz="1600" dirty="0">
                <a:solidFill>
                  <a:schemeClr val="accent5">
                    <a:lumMod val="90000"/>
                    <a:lumOff val="10000"/>
                  </a:schemeClr>
                </a:solidFill>
                <a:latin typeface="+mj-lt"/>
                <a:ea typeface="Roboto Light" panose="02000000000000000000" pitchFamily="2" charset="0"/>
                <a:cs typeface="Roboto Light" panose="02000000000000000000" pitchFamily="2" charset="0"/>
              </a:rPr>
              <a:t>Share, Manage &amp; Delete Existing Sites</a:t>
            </a:r>
          </a:p>
          <a:p>
            <a:pPr marL="285750" indent="-285750" algn="l" defTabSz="1450109">
              <a:lnSpc>
                <a:spcPts val="2149"/>
              </a:lnSpc>
              <a:buFont typeface="Arial" panose="020B0604020202020204" pitchFamily="34" charset="0"/>
              <a:buChar char="•"/>
              <a:defRPr/>
            </a:pPr>
            <a:r>
              <a:rPr lang="en-US" sz="1600" dirty="0">
                <a:solidFill>
                  <a:schemeClr val="accent5">
                    <a:lumMod val="90000"/>
                    <a:lumOff val="10000"/>
                  </a:schemeClr>
                </a:solidFill>
                <a:latin typeface="+mj-lt"/>
                <a:ea typeface="Roboto Light" panose="02000000000000000000" pitchFamily="2" charset="0"/>
                <a:cs typeface="Roboto Light" panose="02000000000000000000" pitchFamily="2" charset="0"/>
              </a:rPr>
              <a:t>Preview Existing Sites</a:t>
            </a:r>
          </a:p>
        </p:txBody>
      </p:sp>
      <p:pic>
        <p:nvPicPr>
          <p:cNvPr id="4" name="Picture 3" descr="Digital financial graphs">
            <a:extLst>
              <a:ext uri="{FF2B5EF4-FFF2-40B4-BE49-F238E27FC236}">
                <a16:creationId xmlns:a16="http://schemas.microsoft.com/office/drawing/2014/main" id="{82F51A78-6FBC-7E5F-7109-80C773AF1895}"/>
              </a:ext>
            </a:extLst>
          </p:cNvPr>
          <p:cNvPicPr>
            <a:picLocks noChangeAspect="1"/>
          </p:cNvPicPr>
          <p:nvPr/>
        </p:nvPicPr>
        <p:blipFill rotWithShape="1">
          <a:blip r:embed="rId2">
            <a:extLst>
              <a:ext uri="{28A0092B-C50C-407E-A947-70E740481C1C}">
                <a14:useLocalDpi xmlns:a14="http://schemas.microsoft.com/office/drawing/2010/main" val="0"/>
              </a:ext>
            </a:extLst>
          </a:blip>
          <a:srcRect t="24668" b="43920"/>
          <a:stretch/>
        </p:blipFill>
        <p:spPr>
          <a:xfrm>
            <a:off x="-3" y="5783"/>
            <a:ext cx="12192001" cy="3196620"/>
          </a:xfrm>
          <a:prstGeom prst="rect">
            <a:avLst/>
          </a:prstGeom>
        </p:spPr>
      </p:pic>
      <p:pic>
        <p:nvPicPr>
          <p:cNvPr id="5" name="Picture 4" descr="Background pattern&#10;&#10;Description automatically generated">
            <a:extLst>
              <a:ext uri="{FF2B5EF4-FFF2-40B4-BE49-F238E27FC236}">
                <a16:creationId xmlns:a16="http://schemas.microsoft.com/office/drawing/2014/main" id="{C6A85FA0-5B2B-7D13-4ED0-9D7F778005E1}"/>
              </a:ext>
            </a:extLst>
          </p:cNvPr>
          <p:cNvPicPr>
            <a:picLocks noChangeAspect="1"/>
          </p:cNvPicPr>
          <p:nvPr/>
        </p:nvPicPr>
        <p:blipFill rotWithShape="1">
          <a:blip r:embed="rId3">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22802" y="-36769"/>
            <a:ext cx="12214800" cy="3244956"/>
          </a:xfrm>
          <a:prstGeom prst="rect">
            <a:avLst/>
          </a:prstGeom>
        </p:spPr>
      </p:pic>
      <p:sp>
        <p:nvSpPr>
          <p:cNvPr id="6" name="TextBox 5">
            <a:extLst>
              <a:ext uri="{FF2B5EF4-FFF2-40B4-BE49-F238E27FC236}">
                <a16:creationId xmlns:a16="http://schemas.microsoft.com/office/drawing/2014/main" id="{4101FEE5-A425-5EBA-BF27-70EBACABF2BF}"/>
              </a:ext>
            </a:extLst>
          </p:cNvPr>
          <p:cNvSpPr txBox="1"/>
          <p:nvPr/>
        </p:nvSpPr>
        <p:spPr>
          <a:xfrm>
            <a:off x="535561" y="1758098"/>
            <a:ext cx="4295230" cy="646331"/>
          </a:xfrm>
          <a:prstGeom prst="rect">
            <a:avLst/>
          </a:prstGeom>
          <a:noFill/>
        </p:spPr>
        <p:txBody>
          <a:bodyPr wrap="square" rtlCol="0">
            <a:spAutoFit/>
          </a:bodyPr>
          <a:lstStyle/>
          <a:p>
            <a:r>
              <a:rPr lang="en-IN" sz="3600" dirty="0">
                <a:solidFill>
                  <a:schemeClr val="bg1"/>
                </a:solidFill>
                <a:latin typeface="Houschka Rounded DemiBold" panose="020F0503000000020003" pitchFamily="34" charset="0"/>
              </a:rPr>
              <a:t>Home Tab</a:t>
            </a:r>
          </a:p>
        </p:txBody>
      </p:sp>
      <p:grpSp>
        <p:nvGrpSpPr>
          <p:cNvPr id="7" name="Group 6">
            <a:extLst>
              <a:ext uri="{FF2B5EF4-FFF2-40B4-BE49-F238E27FC236}">
                <a16:creationId xmlns:a16="http://schemas.microsoft.com/office/drawing/2014/main" id="{B5A1EB2E-60D9-AD06-250C-D77D93919558}"/>
              </a:ext>
            </a:extLst>
          </p:cNvPr>
          <p:cNvGrpSpPr/>
          <p:nvPr/>
        </p:nvGrpSpPr>
        <p:grpSpPr>
          <a:xfrm>
            <a:off x="6037348" y="2000356"/>
            <a:ext cx="5823882" cy="3510371"/>
            <a:chOff x="10904256" y="3884082"/>
            <a:chExt cx="12914249" cy="7784121"/>
          </a:xfrm>
          <a:solidFill>
            <a:schemeClr val="tx1"/>
          </a:solidFill>
        </p:grpSpPr>
        <p:sp>
          <p:nvSpPr>
            <p:cNvPr id="8" name="Rectangle: rounded corners 24">
              <a:extLst>
                <a:ext uri="{FF2B5EF4-FFF2-40B4-BE49-F238E27FC236}">
                  <a16:creationId xmlns:a16="http://schemas.microsoft.com/office/drawing/2014/main" id="{A238BF47-4DA4-5C6B-C329-049DFF73B84B}"/>
                </a:ext>
              </a:extLst>
            </p:cNvPr>
            <p:cNvSpPr/>
            <p:nvPr/>
          </p:nvSpPr>
          <p:spPr>
            <a:xfrm rot="5400000">
              <a:off x="13578622" y="1544697"/>
              <a:ext cx="7578824" cy="12257593"/>
            </a:xfrm>
            <a:prstGeom prst="roundRect">
              <a:avLst>
                <a:gd name="adj" fmla="val 55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sp>
          <p:nvSpPr>
            <p:cNvPr id="9" name="Rectangle: rounded corners 26">
              <a:extLst>
                <a:ext uri="{FF2B5EF4-FFF2-40B4-BE49-F238E27FC236}">
                  <a16:creationId xmlns:a16="http://schemas.microsoft.com/office/drawing/2014/main" id="{F3DB0328-A1EC-4A4D-BB38-C770562F2550}"/>
                </a:ext>
              </a:extLst>
            </p:cNvPr>
            <p:cNvSpPr/>
            <p:nvPr/>
          </p:nvSpPr>
          <p:spPr>
            <a:xfrm rot="5400000">
              <a:off x="17173419" y="5023117"/>
              <a:ext cx="375923" cy="129142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grpSp>
      <p:pic>
        <p:nvPicPr>
          <p:cNvPr id="10" name="Picture Placeholder 6">
            <a:extLst>
              <a:ext uri="{FF2B5EF4-FFF2-40B4-BE49-F238E27FC236}">
                <a16:creationId xmlns:a16="http://schemas.microsoft.com/office/drawing/2014/main" id="{9A319B5B-51A8-5D23-E69D-E4AB1208D407}"/>
              </a:ext>
            </a:extLst>
          </p:cNvPr>
          <p:cNvPicPr>
            <a:picLocks noChangeAspect="1"/>
          </p:cNvPicPr>
          <p:nvPr/>
        </p:nvPicPr>
        <p:blipFill>
          <a:blip r:embed="rId4">
            <a:extLst>
              <a:ext uri="{28A0092B-C50C-407E-A947-70E740481C1C}">
                <a14:useLocalDpi xmlns:a14="http://schemas.microsoft.com/office/drawing/2010/main" val="0"/>
              </a:ext>
            </a:extLst>
          </a:blip>
          <a:srcRect l="17107" r="17107"/>
          <a:stretch/>
        </p:blipFill>
        <p:spPr>
          <a:xfrm>
            <a:off x="6323693" y="2090680"/>
            <a:ext cx="5274094" cy="3141404"/>
          </a:xfrm>
          <a:prstGeom prst="roundRect">
            <a:avLst>
              <a:gd name="adj" fmla="val 2957"/>
            </a:avLst>
          </a:prstGeom>
        </p:spPr>
      </p:pic>
      <p:pic>
        <p:nvPicPr>
          <p:cNvPr id="11" name="Picture 2">
            <a:extLst>
              <a:ext uri="{FF2B5EF4-FFF2-40B4-BE49-F238E27FC236}">
                <a16:creationId xmlns:a16="http://schemas.microsoft.com/office/drawing/2014/main" id="{6DCB0715-B2A4-A2DD-CDD5-02C3912FEF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412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B2ECF0-659E-B105-0E2B-B5A7B4FF4889}"/>
              </a:ext>
            </a:extLst>
          </p:cNvPr>
          <p:cNvSpPr/>
          <p:nvPr/>
        </p:nvSpPr>
        <p:spPr>
          <a:xfrm rot="16200000">
            <a:off x="4497690" y="-4497691"/>
            <a:ext cx="3196618" cy="12192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C4F17E96-EE1B-F82D-E2D2-0499AFC6CE53}"/>
              </a:ext>
            </a:extLst>
          </p:cNvPr>
          <p:cNvSpPr txBox="1">
            <a:spLocks/>
          </p:cNvSpPr>
          <p:nvPr/>
        </p:nvSpPr>
        <p:spPr>
          <a:xfrm>
            <a:off x="565178" y="3318536"/>
            <a:ext cx="4733125" cy="2435260"/>
          </a:xfrm>
          <a:prstGeom prst="rect">
            <a:avLst/>
          </a:prstGeom>
        </p:spPr>
        <p:txBody>
          <a:bodyPr vert="horz" wrap="square" lIns="108688" tIns="54345" rIns="108688"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1450109">
              <a:lnSpc>
                <a:spcPts val="2149"/>
              </a:lnSpc>
              <a:defRPr/>
            </a:pPr>
            <a:r>
              <a:rPr lang="en-US" sz="1600" dirty="0">
                <a:solidFill>
                  <a:schemeClr val="tx1"/>
                </a:solidFill>
                <a:latin typeface="+mj-lt"/>
                <a:ea typeface="Roboto Light" panose="02000000000000000000" pitchFamily="2" charset="0"/>
                <a:cs typeface="Roboto Light" panose="02000000000000000000" pitchFamily="2" charset="0"/>
              </a:rPr>
              <a:t>There are five readily available templates that can be leveraged to create sites from the Root URL.</a:t>
            </a:r>
          </a:p>
          <a:p>
            <a:pPr marL="285750" indent="-285750" algn="l" defTabSz="1450109">
              <a:lnSpc>
                <a:spcPts val="2149"/>
              </a:lnSpc>
              <a:buFont typeface="Arial" panose="020B0604020202020204" pitchFamily="34" charset="0"/>
              <a:buChar char="•"/>
              <a:defRPr/>
            </a:pPr>
            <a:r>
              <a:rPr lang="en-US" sz="1100" dirty="0">
                <a:solidFill>
                  <a:schemeClr val="accent5">
                    <a:lumMod val="90000"/>
                    <a:lumOff val="10000"/>
                  </a:schemeClr>
                </a:solidFill>
                <a:latin typeface="+mj-lt"/>
                <a:ea typeface="Roboto Light" panose="02000000000000000000" pitchFamily="2" charset="0"/>
                <a:cs typeface="Roboto Light" panose="02000000000000000000" pitchFamily="2" charset="0"/>
              </a:rPr>
              <a:t>Default Design Template</a:t>
            </a:r>
          </a:p>
          <a:p>
            <a:pPr marL="285750" indent="-285750" algn="l" defTabSz="1450109">
              <a:lnSpc>
                <a:spcPts val="2149"/>
              </a:lnSpc>
              <a:buFont typeface="Arial" panose="020B0604020202020204" pitchFamily="34" charset="0"/>
              <a:buChar char="•"/>
              <a:defRPr/>
            </a:pPr>
            <a:r>
              <a:rPr lang="en-US" sz="1100" dirty="0">
                <a:solidFill>
                  <a:schemeClr val="accent5">
                    <a:lumMod val="90000"/>
                    <a:lumOff val="10000"/>
                  </a:schemeClr>
                </a:solidFill>
                <a:latin typeface="+mj-lt"/>
                <a:ea typeface="Roboto Light" panose="02000000000000000000" pitchFamily="2" charset="0"/>
                <a:cs typeface="Roboto Light" panose="02000000000000000000" pitchFamily="2" charset="0"/>
              </a:rPr>
              <a:t>Schedule Meetings with a Financial Institution</a:t>
            </a:r>
          </a:p>
          <a:p>
            <a:pPr marL="285750" indent="-285750" algn="l" defTabSz="1450109">
              <a:lnSpc>
                <a:spcPts val="2149"/>
              </a:lnSpc>
              <a:buFont typeface="Arial" panose="020B0604020202020204" pitchFamily="34" charset="0"/>
              <a:buChar char="•"/>
              <a:defRPr/>
            </a:pPr>
            <a:r>
              <a:rPr lang="en-US" sz="1100" dirty="0">
                <a:solidFill>
                  <a:schemeClr val="accent5">
                    <a:lumMod val="90000"/>
                    <a:lumOff val="10000"/>
                  </a:schemeClr>
                </a:solidFill>
                <a:latin typeface="+mj-lt"/>
                <a:ea typeface="Roboto Light" panose="02000000000000000000" pitchFamily="2" charset="0"/>
                <a:cs typeface="Roboto Light" panose="02000000000000000000" pitchFamily="2" charset="0"/>
              </a:rPr>
              <a:t>After School program registration</a:t>
            </a:r>
          </a:p>
          <a:p>
            <a:pPr marL="285750" indent="-285750" algn="l" defTabSz="1450109">
              <a:lnSpc>
                <a:spcPts val="2149"/>
              </a:lnSpc>
              <a:buFont typeface="Arial" panose="020B0604020202020204" pitchFamily="34" charset="0"/>
              <a:buChar char="•"/>
              <a:defRPr/>
            </a:pPr>
            <a:r>
              <a:rPr lang="en-US" sz="1100" dirty="0">
                <a:solidFill>
                  <a:schemeClr val="accent5">
                    <a:lumMod val="90000"/>
                    <a:lumOff val="10000"/>
                  </a:schemeClr>
                </a:solidFill>
                <a:latin typeface="+mj-lt"/>
                <a:ea typeface="Roboto Light" panose="02000000000000000000" pitchFamily="2" charset="0"/>
                <a:cs typeface="Roboto Light" panose="02000000000000000000" pitchFamily="2" charset="0"/>
              </a:rPr>
              <a:t>Building Permit Application</a:t>
            </a:r>
          </a:p>
          <a:p>
            <a:pPr marL="285750" indent="-285750" algn="l" defTabSz="1450109">
              <a:lnSpc>
                <a:spcPts val="2149"/>
              </a:lnSpc>
              <a:buFont typeface="Arial" panose="020B0604020202020204" pitchFamily="34" charset="0"/>
              <a:buChar char="•"/>
              <a:defRPr/>
            </a:pPr>
            <a:r>
              <a:rPr lang="en-US" sz="1100" dirty="0">
                <a:solidFill>
                  <a:schemeClr val="accent5">
                    <a:lumMod val="90000"/>
                    <a:lumOff val="10000"/>
                  </a:schemeClr>
                </a:solidFill>
                <a:latin typeface="+mj-lt"/>
                <a:ea typeface="Roboto Light" panose="02000000000000000000" pitchFamily="2" charset="0"/>
                <a:cs typeface="Roboto Light" panose="02000000000000000000" pitchFamily="2" charset="0"/>
              </a:rPr>
              <a:t>Employee Onboarding Checklist</a:t>
            </a:r>
          </a:p>
          <a:p>
            <a:pPr marL="285750" indent="-285750" algn="l" defTabSz="1450109">
              <a:lnSpc>
                <a:spcPts val="2149"/>
              </a:lnSpc>
              <a:buFont typeface="Arial" panose="020B0604020202020204" pitchFamily="34" charset="0"/>
              <a:buChar char="•"/>
              <a:defRPr/>
            </a:pPr>
            <a:r>
              <a:rPr lang="en-US" sz="1100" dirty="0">
                <a:solidFill>
                  <a:schemeClr val="accent5">
                    <a:lumMod val="90000"/>
                    <a:lumOff val="10000"/>
                  </a:schemeClr>
                </a:solidFill>
                <a:latin typeface="+mj-lt"/>
                <a:ea typeface="Roboto Light" panose="02000000000000000000" pitchFamily="2" charset="0"/>
                <a:cs typeface="Roboto Light" panose="02000000000000000000" pitchFamily="2" charset="0"/>
              </a:rPr>
              <a:t>Site Design Series</a:t>
            </a:r>
          </a:p>
        </p:txBody>
      </p:sp>
      <p:pic>
        <p:nvPicPr>
          <p:cNvPr id="4" name="Picture 3" descr="Digital financial graphs">
            <a:extLst>
              <a:ext uri="{FF2B5EF4-FFF2-40B4-BE49-F238E27FC236}">
                <a16:creationId xmlns:a16="http://schemas.microsoft.com/office/drawing/2014/main" id="{63238EE7-70FC-D0FB-8463-DFB95AA121B3}"/>
              </a:ext>
            </a:extLst>
          </p:cNvPr>
          <p:cNvPicPr>
            <a:picLocks noChangeAspect="1"/>
          </p:cNvPicPr>
          <p:nvPr/>
        </p:nvPicPr>
        <p:blipFill rotWithShape="1">
          <a:blip r:embed="rId2">
            <a:extLst>
              <a:ext uri="{28A0092B-C50C-407E-A947-70E740481C1C}">
                <a14:useLocalDpi xmlns:a14="http://schemas.microsoft.com/office/drawing/2010/main" val="0"/>
              </a:ext>
            </a:extLst>
          </a:blip>
          <a:srcRect t="24668" b="43920"/>
          <a:stretch/>
        </p:blipFill>
        <p:spPr>
          <a:xfrm>
            <a:off x="-3" y="5783"/>
            <a:ext cx="12192001" cy="3196620"/>
          </a:xfrm>
          <a:prstGeom prst="rect">
            <a:avLst/>
          </a:prstGeom>
        </p:spPr>
      </p:pic>
      <p:pic>
        <p:nvPicPr>
          <p:cNvPr id="5" name="Picture 4" descr="Background pattern&#10;&#10;Description automatically generated">
            <a:extLst>
              <a:ext uri="{FF2B5EF4-FFF2-40B4-BE49-F238E27FC236}">
                <a16:creationId xmlns:a16="http://schemas.microsoft.com/office/drawing/2014/main" id="{7244D50A-AB8F-65EC-9A89-1295FF08528F}"/>
              </a:ext>
            </a:extLst>
          </p:cNvPr>
          <p:cNvPicPr>
            <a:picLocks noChangeAspect="1"/>
          </p:cNvPicPr>
          <p:nvPr/>
        </p:nvPicPr>
        <p:blipFill rotWithShape="1">
          <a:blip r:embed="rId3">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22802" y="-36769"/>
            <a:ext cx="12214800" cy="3244956"/>
          </a:xfrm>
          <a:prstGeom prst="rect">
            <a:avLst/>
          </a:prstGeom>
        </p:spPr>
      </p:pic>
      <p:sp>
        <p:nvSpPr>
          <p:cNvPr id="6" name="TextBox 5">
            <a:extLst>
              <a:ext uri="{FF2B5EF4-FFF2-40B4-BE49-F238E27FC236}">
                <a16:creationId xmlns:a16="http://schemas.microsoft.com/office/drawing/2014/main" id="{3EA19499-DB70-3025-FC6A-57073D2D1088}"/>
              </a:ext>
            </a:extLst>
          </p:cNvPr>
          <p:cNvSpPr txBox="1"/>
          <p:nvPr/>
        </p:nvSpPr>
        <p:spPr>
          <a:xfrm>
            <a:off x="535561" y="1758098"/>
            <a:ext cx="4295230" cy="646331"/>
          </a:xfrm>
          <a:prstGeom prst="rect">
            <a:avLst/>
          </a:prstGeom>
          <a:noFill/>
        </p:spPr>
        <p:txBody>
          <a:bodyPr wrap="square" rtlCol="0">
            <a:spAutoFit/>
          </a:bodyPr>
          <a:lstStyle/>
          <a:p>
            <a:r>
              <a:rPr lang="en-IN" sz="3600" dirty="0">
                <a:solidFill>
                  <a:schemeClr val="bg1"/>
                </a:solidFill>
                <a:latin typeface="Houschka Rounded DemiBold" panose="020F0503000000020003" pitchFamily="34" charset="0"/>
              </a:rPr>
              <a:t>Available Templates</a:t>
            </a:r>
          </a:p>
        </p:txBody>
      </p:sp>
      <p:grpSp>
        <p:nvGrpSpPr>
          <p:cNvPr id="7" name="Group 6">
            <a:extLst>
              <a:ext uri="{FF2B5EF4-FFF2-40B4-BE49-F238E27FC236}">
                <a16:creationId xmlns:a16="http://schemas.microsoft.com/office/drawing/2014/main" id="{2C3AC68F-4B19-451C-A6B6-F20D67B8ED2C}"/>
              </a:ext>
            </a:extLst>
          </p:cNvPr>
          <p:cNvGrpSpPr/>
          <p:nvPr/>
        </p:nvGrpSpPr>
        <p:grpSpPr>
          <a:xfrm>
            <a:off x="6037348" y="2000356"/>
            <a:ext cx="5823882" cy="3510371"/>
            <a:chOff x="10904256" y="3884082"/>
            <a:chExt cx="12914249" cy="7784121"/>
          </a:xfrm>
          <a:solidFill>
            <a:schemeClr val="tx1"/>
          </a:solidFill>
        </p:grpSpPr>
        <p:sp>
          <p:nvSpPr>
            <p:cNvPr id="8" name="Rectangle: rounded corners 24">
              <a:extLst>
                <a:ext uri="{FF2B5EF4-FFF2-40B4-BE49-F238E27FC236}">
                  <a16:creationId xmlns:a16="http://schemas.microsoft.com/office/drawing/2014/main" id="{3D7352D1-7663-0F1C-96B2-33C94EB6B662}"/>
                </a:ext>
              </a:extLst>
            </p:cNvPr>
            <p:cNvSpPr/>
            <p:nvPr/>
          </p:nvSpPr>
          <p:spPr>
            <a:xfrm rot="5400000">
              <a:off x="13578622" y="1544697"/>
              <a:ext cx="7578824" cy="12257593"/>
            </a:xfrm>
            <a:prstGeom prst="roundRect">
              <a:avLst>
                <a:gd name="adj" fmla="val 55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sp>
          <p:nvSpPr>
            <p:cNvPr id="9" name="Rectangle: rounded corners 26">
              <a:extLst>
                <a:ext uri="{FF2B5EF4-FFF2-40B4-BE49-F238E27FC236}">
                  <a16:creationId xmlns:a16="http://schemas.microsoft.com/office/drawing/2014/main" id="{89C4E43C-137B-EBB7-0D11-0D3AEE3BF975}"/>
                </a:ext>
              </a:extLst>
            </p:cNvPr>
            <p:cNvSpPr/>
            <p:nvPr/>
          </p:nvSpPr>
          <p:spPr>
            <a:xfrm rot="5400000">
              <a:off x="17173419" y="5023117"/>
              <a:ext cx="375923" cy="129142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grpSp>
      <p:pic>
        <p:nvPicPr>
          <p:cNvPr id="10" name="Picture Placeholder 6">
            <a:extLst>
              <a:ext uri="{FF2B5EF4-FFF2-40B4-BE49-F238E27FC236}">
                <a16:creationId xmlns:a16="http://schemas.microsoft.com/office/drawing/2014/main" id="{BE571B2D-677C-A2C8-2C14-8E80B46FA2F6}"/>
              </a:ext>
            </a:extLst>
          </p:cNvPr>
          <p:cNvPicPr>
            <a:picLocks noChangeAspect="1"/>
          </p:cNvPicPr>
          <p:nvPr/>
        </p:nvPicPr>
        <p:blipFill>
          <a:blip r:embed="rId4">
            <a:extLst>
              <a:ext uri="{28A0092B-C50C-407E-A947-70E740481C1C}">
                <a14:useLocalDpi xmlns:a14="http://schemas.microsoft.com/office/drawing/2010/main" val="0"/>
              </a:ext>
            </a:extLst>
          </a:blip>
          <a:srcRect l="9905" r="9905"/>
          <a:stretch/>
        </p:blipFill>
        <p:spPr>
          <a:xfrm>
            <a:off x="6323693" y="2090680"/>
            <a:ext cx="5274094" cy="3141404"/>
          </a:xfrm>
          <a:prstGeom prst="roundRect">
            <a:avLst>
              <a:gd name="adj" fmla="val 2957"/>
            </a:avLst>
          </a:prstGeom>
        </p:spPr>
      </p:pic>
      <p:pic>
        <p:nvPicPr>
          <p:cNvPr id="11" name="Picture 2">
            <a:extLst>
              <a:ext uri="{FF2B5EF4-FFF2-40B4-BE49-F238E27FC236}">
                <a16:creationId xmlns:a16="http://schemas.microsoft.com/office/drawing/2014/main" id="{4A7D4AF3-D9F7-A8FB-C701-D2B240DA04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02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41058F-57CD-74DC-B0B7-6EFB2E124298}"/>
              </a:ext>
            </a:extLst>
          </p:cNvPr>
          <p:cNvSpPr/>
          <p:nvPr/>
        </p:nvSpPr>
        <p:spPr>
          <a:xfrm rot="16200000">
            <a:off x="4497690" y="-4497691"/>
            <a:ext cx="3196618" cy="12192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BB149E48-8CC5-AC9E-5604-3625D8B4D9BE}"/>
              </a:ext>
            </a:extLst>
          </p:cNvPr>
          <p:cNvSpPr txBox="1">
            <a:spLocks/>
          </p:cNvSpPr>
          <p:nvPr/>
        </p:nvSpPr>
        <p:spPr>
          <a:xfrm>
            <a:off x="535561" y="3429000"/>
            <a:ext cx="4733125" cy="2395890"/>
          </a:xfrm>
          <a:prstGeom prst="rect">
            <a:avLst/>
          </a:prstGeom>
        </p:spPr>
        <p:txBody>
          <a:bodyPr vert="horz" wrap="square" lIns="108688" tIns="54345" rIns="108688"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1450109">
              <a:lnSpc>
                <a:spcPts val="2149"/>
              </a:lnSpc>
              <a:defRPr/>
            </a:pPr>
            <a:r>
              <a:rPr lang="en-US" sz="1600" dirty="0">
                <a:solidFill>
                  <a:schemeClr val="tx1"/>
                </a:solidFill>
                <a:latin typeface="+mj-lt"/>
                <a:ea typeface="Roboto Light" panose="02000000000000000000" pitchFamily="2" charset="0"/>
                <a:cs typeface="Roboto Light" panose="02000000000000000000" pitchFamily="2" charset="0"/>
              </a:rPr>
              <a:t>The root URL to access power pages is as below and contains a dedicated tab for Learning all the latest happenings around Power Pages and accessing all existing resources.</a:t>
            </a:r>
          </a:p>
          <a:p>
            <a:pPr algn="l" defTabSz="1450109">
              <a:lnSpc>
                <a:spcPts val="2149"/>
              </a:lnSpc>
              <a:defRPr/>
            </a:pPr>
            <a:endParaRPr lang="en-US" sz="1600" dirty="0">
              <a:solidFill>
                <a:schemeClr val="tx1"/>
              </a:solidFill>
              <a:latin typeface="+mj-lt"/>
              <a:ea typeface="Roboto Light" panose="02000000000000000000" pitchFamily="2" charset="0"/>
              <a:cs typeface="Roboto Light" panose="02000000000000000000" pitchFamily="2" charset="0"/>
            </a:endParaRPr>
          </a:p>
          <a:p>
            <a:pPr algn="l" defTabSz="1450109">
              <a:lnSpc>
                <a:spcPts val="2149"/>
              </a:lnSpc>
              <a:defRPr/>
            </a:pPr>
            <a:r>
              <a:rPr lang="en-US" sz="1600" dirty="0">
                <a:solidFill>
                  <a:schemeClr val="accent5">
                    <a:lumMod val="90000"/>
                    <a:lumOff val="10000"/>
                  </a:schemeClr>
                </a:solidFill>
                <a:latin typeface="+mj-lt"/>
                <a:ea typeface="Roboto Light" panose="02000000000000000000" pitchFamily="2" charset="0"/>
                <a:cs typeface="Roboto Light" panose="02000000000000000000" pitchFamily="2" charset="0"/>
              </a:rPr>
              <a:t>Root Url: </a:t>
            </a:r>
            <a:r>
              <a:rPr lang="en-US" sz="1600" dirty="0">
                <a:solidFill>
                  <a:schemeClr val="tx1"/>
                </a:solidFill>
                <a:latin typeface="+mj-lt"/>
                <a:ea typeface="Roboto Light" panose="02000000000000000000" pitchFamily="2" charset="0"/>
                <a:cs typeface="Roboto Light" panose="02000000000000000000" pitchFamily="2" charset="0"/>
                <a:hlinkClick r:id="rId2"/>
              </a:rPr>
              <a:t>https://make.powerpages.microsoft.com</a:t>
            </a:r>
            <a:endParaRPr lang="en-US" sz="1600" dirty="0">
              <a:solidFill>
                <a:schemeClr val="tx1"/>
              </a:solidFill>
              <a:latin typeface="+mj-lt"/>
              <a:ea typeface="Roboto Light" panose="02000000000000000000" pitchFamily="2" charset="0"/>
              <a:cs typeface="Roboto Light" panose="02000000000000000000" pitchFamily="2" charset="0"/>
            </a:endParaRPr>
          </a:p>
          <a:p>
            <a:pPr algn="l" defTabSz="1450109">
              <a:lnSpc>
                <a:spcPts val="2149"/>
              </a:lnSpc>
              <a:defRPr/>
            </a:pPr>
            <a:endParaRPr lang="en-US" sz="1600" dirty="0">
              <a:solidFill>
                <a:schemeClr val="tx1"/>
              </a:solidFill>
              <a:latin typeface="+mj-lt"/>
              <a:ea typeface="Roboto Light" panose="02000000000000000000" pitchFamily="2" charset="0"/>
              <a:cs typeface="Roboto Light" panose="02000000000000000000" pitchFamily="2" charset="0"/>
            </a:endParaRPr>
          </a:p>
        </p:txBody>
      </p:sp>
      <p:pic>
        <p:nvPicPr>
          <p:cNvPr id="4" name="Picture 3" descr="Digital financial graphs">
            <a:extLst>
              <a:ext uri="{FF2B5EF4-FFF2-40B4-BE49-F238E27FC236}">
                <a16:creationId xmlns:a16="http://schemas.microsoft.com/office/drawing/2014/main" id="{DCBF8A19-D9DF-19D8-0177-8128C0B7A031}"/>
              </a:ext>
            </a:extLst>
          </p:cNvPr>
          <p:cNvPicPr>
            <a:picLocks noChangeAspect="1"/>
          </p:cNvPicPr>
          <p:nvPr/>
        </p:nvPicPr>
        <p:blipFill rotWithShape="1">
          <a:blip r:embed="rId3">
            <a:extLst>
              <a:ext uri="{28A0092B-C50C-407E-A947-70E740481C1C}">
                <a14:useLocalDpi xmlns:a14="http://schemas.microsoft.com/office/drawing/2010/main" val="0"/>
              </a:ext>
            </a:extLst>
          </a:blip>
          <a:srcRect t="24668" b="43920"/>
          <a:stretch/>
        </p:blipFill>
        <p:spPr>
          <a:xfrm>
            <a:off x="-3" y="5783"/>
            <a:ext cx="12192001" cy="3196620"/>
          </a:xfrm>
          <a:prstGeom prst="rect">
            <a:avLst/>
          </a:prstGeom>
        </p:spPr>
      </p:pic>
      <p:pic>
        <p:nvPicPr>
          <p:cNvPr id="5" name="Picture 4" descr="Background pattern&#10;&#10;Description automatically generated">
            <a:extLst>
              <a:ext uri="{FF2B5EF4-FFF2-40B4-BE49-F238E27FC236}">
                <a16:creationId xmlns:a16="http://schemas.microsoft.com/office/drawing/2014/main" id="{DC58754D-351C-95B9-449E-880666F3F2A2}"/>
              </a:ext>
            </a:extLst>
          </p:cNvPr>
          <p:cNvPicPr>
            <a:picLocks noChangeAspect="1"/>
          </p:cNvPicPr>
          <p:nvPr/>
        </p:nvPicPr>
        <p:blipFill rotWithShape="1">
          <a:blip r:embed="rId4">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22802" y="-36769"/>
            <a:ext cx="12214800" cy="3244956"/>
          </a:xfrm>
          <a:prstGeom prst="rect">
            <a:avLst/>
          </a:prstGeom>
        </p:spPr>
      </p:pic>
      <p:sp>
        <p:nvSpPr>
          <p:cNvPr id="6" name="TextBox 5">
            <a:extLst>
              <a:ext uri="{FF2B5EF4-FFF2-40B4-BE49-F238E27FC236}">
                <a16:creationId xmlns:a16="http://schemas.microsoft.com/office/drawing/2014/main" id="{9E3A4397-8BD8-E63A-CDB4-3C05F3C5CF32}"/>
              </a:ext>
            </a:extLst>
          </p:cNvPr>
          <p:cNvSpPr txBox="1"/>
          <p:nvPr/>
        </p:nvSpPr>
        <p:spPr>
          <a:xfrm>
            <a:off x="535560" y="1758098"/>
            <a:ext cx="4733126" cy="646331"/>
          </a:xfrm>
          <a:prstGeom prst="rect">
            <a:avLst/>
          </a:prstGeom>
          <a:noFill/>
        </p:spPr>
        <p:txBody>
          <a:bodyPr wrap="square" rtlCol="0">
            <a:spAutoFit/>
          </a:bodyPr>
          <a:lstStyle/>
          <a:p>
            <a:r>
              <a:rPr lang="en-IN" sz="3600" dirty="0">
                <a:solidFill>
                  <a:schemeClr val="bg1"/>
                </a:solidFill>
                <a:latin typeface="Houschka Rounded DemiBold" panose="020F0503000000020003" pitchFamily="34" charset="0"/>
              </a:rPr>
              <a:t>Integrated Learning Hub</a:t>
            </a:r>
          </a:p>
        </p:txBody>
      </p:sp>
      <p:grpSp>
        <p:nvGrpSpPr>
          <p:cNvPr id="7" name="Group 6">
            <a:extLst>
              <a:ext uri="{FF2B5EF4-FFF2-40B4-BE49-F238E27FC236}">
                <a16:creationId xmlns:a16="http://schemas.microsoft.com/office/drawing/2014/main" id="{2F2F0BFA-6EA5-05B0-AA30-4F317BF675D1}"/>
              </a:ext>
            </a:extLst>
          </p:cNvPr>
          <p:cNvGrpSpPr/>
          <p:nvPr/>
        </p:nvGrpSpPr>
        <p:grpSpPr>
          <a:xfrm>
            <a:off x="6037348" y="2000356"/>
            <a:ext cx="5823882" cy="3510371"/>
            <a:chOff x="10904256" y="3884082"/>
            <a:chExt cx="12914249" cy="7784121"/>
          </a:xfrm>
          <a:solidFill>
            <a:schemeClr val="tx1"/>
          </a:solidFill>
        </p:grpSpPr>
        <p:sp>
          <p:nvSpPr>
            <p:cNvPr id="8" name="Rectangle: rounded corners 24">
              <a:extLst>
                <a:ext uri="{FF2B5EF4-FFF2-40B4-BE49-F238E27FC236}">
                  <a16:creationId xmlns:a16="http://schemas.microsoft.com/office/drawing/2014/main" id="{46FFDFE9-E716-662A-548D-5180FE00736D}"/>
                </a:ext>
              </a:extLst>
            </p:cNvPr>
            <p:cNvSpPr/>
            <p:nvPr/>
          </p:nvSpPr>
          <p:spPr>
            <a:xfrm rot="5400000">
              <a:off x="13578622" y="1544697"/>
              <a:ext cx="7578824" cy="12257593"/>
            </a:xfrm>
            <a:prstGeom prst="roundRect">
              <a:avLst>
                <a:gd name="adj" fmla="val 55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sp>
          <p:nvSpPr>
            <p:cNvPr id="9" name="Rectangle: rounded corners 26">
              <a:extLst>
                <a:ext uri="{FF2B5EF4-FFF2-40B4-BE49-F238E27FC236}">
                  <a16:creationId xmlns:a16="http://schemas.microsoft.com/office/drawing/2014/main" id="{13767C81-B98D-CF90-8B75-1B99A8F42F2A}"/>
                </a:ext>
              </a:extLst>
            </p:cNvPr>
            <p:cNvSpPr/>
            <p:nvPr/>
          </p:nvSpPr>
          <p:spPr>
            <a:xfrm rot="5400000">
              <a:off x="17173419" y="5023117"/>
              <a:ext cx="375923" cy="129142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grpSp>
      <p:pic>
        <p:nvPicPr>
          <p:cNvPr id="10" name="Picture Placeholder 6">
            <a:extLst>
              <a:ext uri="{FF2B5EF4-FFF2-40B4-BE49-F238E27FC236}">
                <a16:creationId xmlns:a16="http://schemas.microsoft.com/office/drawing/2014/main" id="{F756FDA2-39F9-2EAA-A339-56F94E7F4672}"/>
              </a:ext>
            </a:extLst>
          </p:cNvPr>
          <p:cNvPicPr>
            <a:picLocks noChangeAspect="1"/>
          </p:cNvPicPr>
          <p:nvPr/>
        </p:nvPicPr>
        <p:blipFill>
          <a:blip r:embed="rId5">
            <a:extLst>
              <a:ext uri="{28A0092B-C50C-407E-A947-70E740481C1C}">
                <a14:useLocalDpi xmlns:a14="http://schemas.microsoft.com/office/drawing/2010/main" val="0"/>
              </a:ext>
            </a:extLst>
          </a:blip>
          <a:srcRect l="17542" r="17542"/>
          <a:stretch/>
        </p:blipFill>
        <p:spPr>
          <a:xfrm>
            <a:off x="6323693" y="2090680"/>
            <a:ext cx="5274094" cy="3141404"/>
          </a:xfrm>
          <a:prstGeom prst="roundRect">
            <a:avLst>
              <a:gd name="adj" fmla="val 2957"/>
            </a:avLst>
          </a:prstGeom>
        </p:spPr>
      </p:pic>
      <p:pic>
        <p:nvPicPr>
          <p:cNvPr id="11" name="Picture 2">
            <a:extLst>
              <a:ext uri="{FF2B5EF4-FFF2-40B4-BE49-F238E27FC236}">
                <a16:creationId xmlns:a16="http://schemas.microsoft.com/office/drawing/2014/main" id="{ADDE0CB3-FD36-0A93-A2D5-8EFCDB4C81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737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9E6567-80E8-11C3-C097-4D29F9A6AF50}"/>
              </a:ext>
            </a:extLst>
          </p:cNvPr>
          <p:cNvSpPr/>
          <p:nvPr/>
        </p:nvSpPr>
        <p:spPr>
          <a:xfrm rot="16200000">
            <a:off x="4497690" y="-4497691"/>
            <a:ext cx="3196618" cy="12192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Subtitle 2">
            <a:extLst>
              <a:ext uri="{FF2B5EF4-FFF2-40B4-BE49-F238E27FC236}">
                <a16:creationId xmlns:a16="http://schemas.microsoft.com/office/drawing/2014/main" id="{E89A5DCF-C2E0-D97D-7BD0-DADE78E94F56}"/>
              </a:ext>
            </a:extLst>
          </p:cNvPr>
          <p:cNvSpPr txBox="1">
            <a:spLocks/>
          </p:cNvSpPr>
          <p:nvPr/>
        </p:nvSpPr>
        <p:spPr>
          <a:xfrm>
            <a:off x="586300" y="3293988"/>
            <a:ext cx="5383408" cy="2497200"/>
          </a:xfrm>
          <a:prstGeom prst="rect">
            <a:avLst/>
          </a:prstGeom>
        </p:spPr>
        <p:txBody>
          <a:bodyPr vert="horz" wrap="square" lIns="108688" tIns="54345" rIns="108688" bIns="543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defTabSz="1450109">
              <a:lnSpc>
                <a:spcPts val="2149"/>
              </a:lnSpc>
              <a:defRPr/>
            </a:pPr>
            <a:r>
              <a:rPr lang="en-US" sz="1600" dirty="0">
                <a:solidFill>
                  <a:schemeClr val="tx1"/>
                </a:solidFill>
                <a:latin typeface="+mj-lt"/>
                <a:ea typeface="Roboto Light" panose="02000000000000000000" pitchFamily="2" charset="0"/>
                <a:cs typeface="Roboto Light" panose="02000000000000000000" pitchFamily="2" charset="0"/>
              </a:rPr>
              <a:t>When a particular site is chosen to be edited, below are some available tabs/options. </a:t>
            </a:r>
            <a:r>
              <a:rPr lang="en-US" sz="1600" dirty="0">
                <a:solidFill>
                  <a:schemeClr val="tx1"/>
                </a:solidFill>
                <a:latin typeface="+mj-lt"/>
                <a:ea typeface="Roboto Light" panose="02000000000000000000" pitchFamily="2" charset="0"/>
              </a:rPr>
              <a:t>Microsoft will be adding more integration ends to these workspaces.</a:t>
            </a:r>
          </a:p>
          <a:p>
            <a:pPr marL="285750" indent="-285750" algn="l" defTabSz="1450109">
              <a:lnSpc>
                <a:spcPts val="2149"/>
              </a:lnSpc>
              <a:buFont typeface="Wingdings" panose="05000000000000000000" pitchFamily="2" charset="2"/>
              <a:buChar char="§"/>
              <a:defRPr/>
            </a:pPr>
            <a:r>
              <a:rPr lang="en-US" sz="1400" dirty="0">
                <a:solidFill>
                  <a:schemeClr val="accent5">
                    <a:lumMod val="90000"/>
                    <a:lumOff val="10000"/>
                  </a:schemeClr>
                </a:solidFill>
                <a:latin typeface="+mj-lt"/>
                <a:ea typeface="Roboto Light" panose="02000000000000000000" pitchFamily="2" charset="0"/>
                <a:cs typeface="Roboto Light" panose="02000000000000000000" pitchFamily="2" charset="0"/>
              </a:rPr>
              <a:t>Pages Workspace</a:t>
            </a:r>
          </a:p>
          <a:p>
            <a:pPr marL="285750" indent="-285750" algn="l" defTabSz="1450109">
              <a:lnSpc>
                <a:spcPts val="2149"/>
              </a:lnSpc>
              <a:buFont typeface="Wingdings" panose="05000000000000000000" pitchFamily="2" charset="2"/>
              <a:buChar char="§"/>
              <a:defRPr/>
            </a:pPr>
            <a:r>
              <a:rPr lang="en-US" sz="1400" dirty="0">
                <a:solidFill>
                  <a:schemeClr val="accent5">
                    <a:lumMod val="90000"/>
                    <a:lumOff val="10000"/>
                  </a:schemeClr>
                </a:solidFill>
                <a:latin typeface="+mj-lt"/>
                <a:ea typeface="Roboto Light" panose="02000000000000000000" pitchFamily="2" charset="0"/>
                <a:cs typeface="Roboto Light" panose="02000000000000000000" pitchFamily="2" charset="0"/>
              </a:rPr>
              <a:t>Styling Workspace</a:t>
            </a:r>
          </a:p>
          <a:p>
            <a:pPr marL="285750" indent="-285750" algn="l" defTabSz="1450109">
              <a:lnSpc>
                <a:spcPts val="2149"/>
              </a:lnSpc>
              <a:buFont typeface="Wingdings" panose="05000000000000000000" pitchFamily="2" charset="2"/>
              <a:buChar char="§"/>
              <a:defRPr/>
            </a:pPr>
            <a:r>
              <a:rPr lang="en-US" sz="1400" dirty="0">
                <a:solidFill>
                  <a:schemeClr val="accent5">
                    <a:lumMod val="90000"/>
                    <a:lumOff val="10000"/>
                  </a:schemeClr>
                </a:solidFill>
                <a:latin typeface="+mj-lt"/>
                <a:ea typeface="Roboto Light" panose="02000000000000000000" pitchFamily="2" charset="0"/>
                <a:cs typeface="Roboto Light" panose="02000000000000000000" pitchFamily="2" charset="0"/>
              </a:rPr>
              <a:t>Data Workspace</a:t>
            </a:r>
          </a:p>
          <a:p>
            <a:pPr marL="285750" indent="-285750" algn="l" defTabSz="1450109">
              <a:lnSpc>
                <a:spcPts val="2149"/>
              </a:lnSpc>
              <a:buFont typeface="Wingdings" panose="05000000000000000000" pitchFamily="2" charset="2"/>
              <a:buChar char="§"/>
              <a:defRPr/>
            </a:pPr>
            <a:r>
              <a:rPr lang="en-US" sz="1400" dirty="0">
                <a:solidFill>
                  <a:schemeClr val="accent5">
                    <a:lumMod val="90000"/>
                    <a:lumOff val="10000"/>
                  </a:schemeClr>
                </a:solidFill>
                <a:latin typeface="+mj-lt"/>
                <a:ea typeface="Roboto Light" panose="02000000000000000000" pitchFamily="2" charset="0"/>
                <a:cs typeface="Roboto Light" panose="02000000000000000000" pitchFamily="2" charset="0"/>
              </a:rPr>
              <a:t>Set up Workspace</a:t>
            </a:r>
          </a:p>
          <a:p>
            <a:pPr marL="285750" indent="-285750" algn="l" defTabSz="1450109">
              <a:lnSpc>
                <a:spcPts val="2149"/>
              </a:lnSpc>
              <a:buFont typeface="Wingdings" panose="05000000000000000000" pitchFamily="2" charset="2"/>
              <a:buChar char="§"/>
              <a:defRPr/>
            </a:pPr>
            <a:r>
              <a:rPr lang="en-US" sz="1400" dirty="0">
                <a:solidFill>
                  <a:schemeClr val="accent5">
                    <a:lumMod val="90000"/>
                    <a:lumOff val="10000"/>
                  </a:schemeClr>
                </a:solidFill>
                <a:latin typeface="+mj-lt"/>
                <a:ea typeface="Roboto Light" panose="02000000000000000000" pitchFamily="2" charset="0"/>
                <a:cs typeface="Roboto Light" panose="02000000000000000000" pitchFamily="2" charset="0"/>
              </a:rPr>
              <a:t>Admin Workspace(…)</a:t>
            </a:r>
          </a:p>
        </p:txBody>
      </p:sp>
      <p:pic>
        <p:nvPicPr>
          <p:cNvPr id="4" name="Picture 3" descr="Digital financial graphs">
            <a:extLst>
              <a:ext uri="{FF2B5EF4-FFF2-40B4-BE49-F238E27FC236}">
                <a16:creationId xmlns:a16="http://schemas.microsoft.com/office/drawing/2014/main" id="{07966BF0-0D7B-C56B-4A64-02148BA800F3}"/>
              </a:ext>
            </a:extLst>
          </p:cNvPr>
          <p:cNvPicPr>
            <a:picLocks noChangeAspect="1"/>
          </p:cNvPicPr>
          <p:nvPr/>
        </p:nvPicPr>
        <p:blipFill rotWithShape="1">
          <a:blip r:embed="rId2">
            <a:extLst>
              <a:ext uri="{28A0092B-C50C-407E-A947-70E740481C1C}">
                <a14:useLocalDpi xmlns:a14="http://schemas.microsoft.com/office/drawing/2010/main" val="0"/>
              </a:ext>
            </a:extLst>
          </a:blip>
          <a:srcRect t="24668" b="43920"/>
          <a:stretch/>
        </p:blipFill>
        <p:spPr>
          <a:xfrm>
            <a:off x="-3" y="5783"/>
            <a:ext cx="12192001" cy="3196620"/>
          </a:xfrm>
          <a:prstGeom prst="rect">
            <a:avLst/>
          </a:prstGeom>
        </p:spPr>
      </p:pic>
      <p:pic>
        <p:nvPicPr>
          <p:cNvPr id="5" name="Picture 4" descr="Background pattern&#10;&#10;Description automatically generated">
            <a:extLst>
              <a:ext uri="{FF2B5EF4-FFF2-40B4-BE49-F238E27FC236}">
                <a16:creationId xmlns:a16="http://schemas.microsoft.com/office/drawing/2014/main" id="{9AF7A765-BC61-B65F-0575-83560FB04435}"/>
              </a:ext>
            </a:extLst>
          </p:cNvPr>
          <p:cNvPicPr>
            <a:picLocks noChangeAspect="1"/>
          </p:cNvPicPr>
          <p:nvPr/>
        </p:nvPicPr>
        <p:blipFill rotWithShape="1">
          <a:blip r:embed="rId3">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22802" y="-36769"/>
            <a:ext cx="12214800" cy="3244956"/>
          </a:xfrm>
          <a:prstGeom prst="rect">
            <a:avLst/>
          </a:prstGeom>
        </p:spPr>
      </p:pic>
      <p:sp>
        <p:nvSpPr>
          <p:cNvPr id="6" name="TextBox 5">
            <a:extLst>
              <a:ext uri="{FF2B5EF4-FFF2-40B4-BE49-F238E27FC236}">
                <a16:creationId xmlns:a16="http://schemas.microsoft.com/office/drawing/2014/main" id="{70BCEB05-76A3-0125-5A97-60B9DCB0D225}"/>
              </a:ext>
            </a:extLst>
          </p:cNvPr>
          <p:cNvSpPr txBox="1"/>
          <p:nvPr/>
        </p:nvSpPr>
        <p:spPr>
          <a:xfrm>
            <a:off x="535561" y="1758098"/>
            <a:ext cx="4295230" cy="646331"/>
          </a:xfrm>
          <a:prstGeom prst="rect">
            <a:avLst/>
          </a:prstGeom>
          <a:noFill/>
        </p:spPr>
        <p:txBody>
          <a:bodyPr wrap="square" rtlCol="0">
            <a:spAutoFit/>
          </a:bodyPr>
          <a:lstStyle/>
          <a:p>
            <a:r>
              <a:rPr lang="en-IN" sz="3600" dirty="0">
                <a:solidFill>
                  <a:schemeClr val="bg1"/>
                </a:solidFill>
                <a:latin typeface="Houschka Rounded DemiBold" panose="020F0503000000020003" pitchFamily="34" charset="0"/>
              </a:rPr>
              <a:t>Workspaces</a:t>
            </a:r>
          </a:p>
        </p:txBody>
      </p:sp>
      <p:grpSp>
        <p:nvGrpSpPr>
          <p:cNvPr id="7" name="Group 6">
            <a:extLst>
              <a:ext uri="{FF2B5EF4-FFF2-40B4-BE49-F238E27FC236}">
                <a16:creationId xmlns:a16="http://schemas.microsoft.com/office/drawing/2014/main" id="{84604ABE-A8CF-937B-0CEC-8671AD4DB4B3}"/>
              </a:ext>
            </a:extLst>
          </p:cNvPr>
          <p:cNvGrpSpPr/>
          <p:nvPr/>
        </p:nvGrpSpPr>
        <p:grpSpPr>
          <a:xfrm>
            <a:off x="6037348" y="2000356"/>
            <a:ext cx="5823882" cy="3510371"/>
            <a:chOff x="10904256" y="3884082"/>
            <a:chExt cx="12914249" cy="7784121"/>
          </a:xfrm>
          <a:solidFill>
            <a:schemeClr val="tx1"/>
          </a:solidFill>
        </p:grpSpPr>
        <p:sp>
          <p:nvSpPr>
            <p:cNvPr id="8" name="Rectangle: rounded corners 24">
              <a:extLst>
                <a:ext uri="{FF2B5EF4-FFF2-40B4-BE49-F238E27FC236}">
                  <a16:creationId xmlns:a16="http://schemas.microsoft.com/office/drawing/2014/main" id="{9311DA8E-D759-7F0F-2147-B0970A963BDE}"/>
                </a:ext>
              </a:extLst>
            </p:cNvPr>
            <p:cNvSpPr/>
            <p:nvPr/>
          </p:nvSpPr>
          <p:spPr>
            <a:xfrm rot="5400000">
              <a:off x="13578622" y="1544697"/>
              <a:ext cx="7578824" cy="12257593"/>
            </a:xfrm>
            <a:prstGeom prst="roundRect">
              <a:avLst>
                <a:gd name="adj" fmla="val 55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sp>
          <p:nvSpPr>
            <p:cNvPr id="9" name="Rectangle: rounded corners 26">
              <a:extLst>
                <a:ext uri="{FF2B5EF4-FFF2-40B4-BE49-F238E27FC236}">
                  <a16:creationId xmlns:a16="http://schemas.microsoft.com/office/drawing/2014/main" id="{B932C743-EA8E-70A5-329F-EBCF0B6C962D}"/>
                </a:ext>
              </a:extLst>
            </p:cNvPr>
            <p:cNvSpPr/>
            <p:nvPr/>
          </p:nvSpPr>
          <p:spPr>
            <a:xfrm rot="5400000">
              <a:off x="17173419" y="5023117"/>
              <a:ext cx="375923" cy="129142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grpSp>
      <p:pic>
        <p:nvPicPr>
          <p:cNvPr id="10" name="Picture Placeholder 6">
            <a:extLst>
              <a:ext uri="{FF2B5EF4-FFF2-40B4-BE49-F238E27FC236}">
                <a16:creationId xmlns:a16="http://schemas.microsoft.com/office/drawing/2014/main" id="{E238462B-EE07-1924-8FBD-255016EB947F}"/>
              </a:ext>
            </a:extLst>
          </p:cNvPr>
          <p:cNvPicPr>
            <a:picLocks noChangeAspect="1"/>
          </p:cNvPicPr>
          <p:nvPr/>
        </p:nvPicPr>
        <p:blipFill>
          <a:blip r:embed="rId4">
            <a:extLst>
              <a:ext uri="{28A0092B-C50C-407E-A947-70E740481C1C}">
                <a14:useLocalDpi xmlns:a14="http://schemas.microsoft.com/office/drawing/2010/main" val="0"/>
              </a:ext>
            </a:extLst>
          </a:blip>
          <a:srcRect l="2242" r="2242"/>
          <a:stretch/>
        </p:blipFill>
        <p:spPr>
          <a:xfrm>
            <a:off x="6323693" y="2090680"/>
            <a:ext cx="5274094" cy="3141404"/>
          </a:xfrm>
          <a:prstGeom prst="roundRect">
            <a:avLst>
              <a:gd name="adj" fmla="val 2957"/>
            </a:avLst>
          </a:prstGeom>
        </p:spPr>
      </p:pic>
      <p:pic>
        <p:nvPicPr>
          <p:cNvPr id="11" name="Picture 2">
            <a:extLst>
              <a:ext uri="{FF2B5EF4-FFF2-40B4-BE49-F238E27FC236}">
                <a16:creationId xmlns:a16="http://schemas.microsoft.com/office/drawing/2014/main" id="{DF6C4653-D9B7-C04A-B989-C8EF90111D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05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AE652F-C43B-D171-9334-FF40EAEC8169}"/>
              </a:ext>
            </a:extLst>
          </p:cNvPr>
          <p:cNvSpPr/>
          <p:nvPr/>
        </p:nvSpPr>
        <p:spPr>
          <a:xfrm rot="16200000">
            <a:off x="4497690" y="-4497691"/>
            <a:ext cx="3196618" cy="12192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5" name="Picture 4" descr="Digital financial graphs">
            <a:extLst>
              <a:ext uri="{FF2B5EF4-FFF2-40B4-BE49-F238E27FC236}">
                <a16:creationId xmlns:a16="http://schemas.microsoft.com/office/drawing/2014/main" id="{BBBE1E38-8E3B-B9AF-FAE9-140961EAF40A}"/>
              </a:ext>
            </a:extLst>
          </p:cNvPr>
          <p:cNvPicPr>
            <a:picLocks noChangeAspect="1"/>
          </p:cNvPicPr>
          <p:nvPr/>
        </p:nvPicPr>
        <p:blipFill rotWithShape="1">
          <a:blip r:embed="rId2">
            <a:extLst>
              <a:ext uri="{28A0092B-C50C-407E-A947-70E740481C1C}">
                <a14:useLocalDpi xmlns:a14="http://schemas.microsoft.com/office/drawing/2010/main" val="0"/>
              </a:ext>
            </a:extLst>
          </a:blip>
          <a:srcRect t="24668" b="43920"/>
          <a:stretch/>
        </p:blipFill>
        <p:spPr>
          <a:xfrm>
            <a:off x="-3" y="5783"/>
            <a:ext cx="12192001" cy="3196620"/>
          </a:xfrm>
          <a:prstGeom prst="rect">
            <a:avLst/>
          </a:prstGeom>
        </p:spPr>
      </p:pic>
      <p:pic>
        <p:nvPicPr>
          <p:cNvPr id="6" name="Picture 5" descr="Background pattern&#10;&#10;Description automatically generated">
            <a:extLst>
              <a:ext uri="{FF2B5EF4-FFF2-40B4-BE49-F238E27FC236}">
                <a16:creationId xmlns:a16="http://schemas.microsoft.com/office/drawing/2014/main" id="{DBC226CF-4468-2160-0393-1858B68DF855}"/>
              </a:ext>
            </a:extLst>
          </p:cNvPr>
          <p:cNvPicPr>
            <a:picLocks noChangeAspect="1"/>
          </p:cNvPicPr>
          <p:nvPr/>
        </p:nvPicPr>
        <p:blipFill rotWithShape="1">
          <a:blip r:embed="rId3">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22802" y="-36769"/>
            <a:ext cx="12214800" cy="3244956"/>
          </a:xfrm>
          <a:prstGeom prst="rect">
            <a:avLst/>
          </a:prstGeom>
        </p:spPr>
      </p:pic>
      <p:sp>
        <p:nvSpPr>
          <p:cNvPr id="7" name="TextBox 6">
            <a:extLst>
              <a:ext uri="{FF2B5EF4-FFF2-40B4-BE49-F238E27FC236}">
                <a16:creationId xmlns:a16="http://schemas.microsoft.com/office/drawing/2014/main" id="{CF2DF0F9-B04B-20A7-628F-DE27A2E8ECE3}"/>
              </a:ext>
            </a:extLst>
          </p:cNvPr>
          <p:cNvSpPr txBox="1"/>
          <p:nvPr/>
        </p:nvSpPr>
        <p:spPr>
          <a:xfrm>
            <a:off x="535561" y="1758098"/>
            <a:ext cx="4295230" cy="646331"/>
          </a:xfrm>
          <a:prstGeom prst="rect">
            <a:avLst/>
          </a:prstGeom>
          <a:noFill/>
        </p:spPr>
        <p:txBody>
          <a:bodyPr wrap="square" rtlCol="0">
            <a:spAutoFit/>
          </a:bodyPr>
          <a:lstStyle/>
          <a:p>
            <a:r>
              <a:rPr lang="en-IN" sz="3600" dirty="0">
                <a:solidFill>
                  <a:schemeClr val="bg1"/>
                </a:solidFill>
                <a:latin typeface="Houschka Rounded DemiBold" panose="020F0503000000020003" pitchFamily="34" charset="0"/>
              </a:rPr>
              <a:t>Pages Workspace</a:t>
            </a:r>
          </a:p>
        </p:txBody>
      </p:sp>
      <p:grpSp>
        <p:nvGrpSpPr>
          <p:cNvPr id="8" name="Group 7">
            <a:extLst>
              <a:ext uri="{FF2B5EF4-FFF2-40B4-BE49-F238E27FC236}">
                <a16:creationId xmlns:a16="http://schemas.microsoft.com/office/drawing/2014/main" id="{876BF2CA-74DE-296E-76D0-4CC7D323EDBF}"/>
              </a:ext>
            </a:extLst>
          </p:cNvPr>
          <p:cNvGrpSpPr/>
          <p:nvPr/>
        </p:nvGrpSpPr>
        <p:grpSpPr>
          <a:xfrm>
            <a:off x="6037348" y="2000356"/>
            <a:ext cx="5823882" cy="3510371"/>
            <a:chOff x="10904256" y="3884082"/>
            <a:chExt cx="12914249" cy="7784121"/>
          </a:xfrm>
          <a:solidFill>
            <a:schemeClr val="tx1"/>
          </a:solidFill>
        </p:grpSpPr>
        <p:sp>
          <p:nvSpPr>
            <p:cNvPr id="9" name="Rectangle: rounded corners 24">
              <a:extLst>
                <a:ext uri="{FF2B5EF4-FFF2-40B4-BE49-F238E27FC236}">
                  <a16:creationId xmlns:a16="http://schemas.microsoft.com/office/drawing/2014/main" id="{0F2A6A54-280E-CE2E-89A1-088BEA11E47B}"/>
                </a:ext>
              </a:extLst>
            </p:cNvPr>
            <p:cNvSpPr/>
            <p:nvPr/>
          </p:nvSpPr>
          <p:spPr>
            <a:xfrm rot="5400000">
              <a:off x="13578622" y="1544697"/>
              <a:ext cx="7578824" cy="12257593"/>
            </a:xfrm>
            <a:prstGeom prst="roundRect">
              <a:avLst>
                <a:gd name="adj" fmla="val 55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sp>
          <p:nvSpPr>
            <p:cNvPr id="10" name="Rectangle: rounded corners 26">
              <a:extLst>
                <a:ext uri="{FF2B5EF4-FFF2-40B4-BE49-F238E27FC236}">
                  <a16:creationId xmlns:a16="http://schemas.microsoft.com/office/drawing/2014/main" id="{31CC2A81-F77E-E335-201A-B8DB8B991971}"/>
                </a:ext>
              </a:extLst>
            </p:cNvPr>
            <p:cNvSpPr/>
            <p:nvPr/>
          </p:nvSpPr>
          <p:spPr>
            <a:xfrm rot="5400000">
              <a:off x="17173419" y="5023117"/>
              <a:ext cx="375923" cy="129142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grpSp>
      <p:pic>
        <p:nvPicPr>
          <p:cNvPr id="11" name="Picture Placeholder 6">
            <a:extLst>
              <a:ext uri="{FF2B5EF4-FFF2-40B4-BE49-F238E27FC236}">
                <a16:creationId xmlns:a16="http://schemas.microsoft.com/office/drawing/2014/main" id="{DD0D08ED-BE1F-79A3-FBBB-9D854DCC6BC1}"/>
              </a:ext>
            </a:extLst>
          </p:cNvPr>
          <p:cNvPicPr>
            <a:picLocks noChangeAspect="1"/>
          </p:cNvPicPr>
          <p:nvPr/>
        </p:nvPicPr>
        <p:blipFill>
          <a:blip r:embed="rId4">
            <a:extLst>
              <a:ext uri="{28A0092B-C50C-407E-A947-70E740481C1C}">
                <a14:useLocalDpi xmlns:a14="http://schemas.microsoft.com/office/drawing/2010/main" val="0"/>
              </a:ext>
            </a:extLst>
          </a:blip>
          <a:srcRect l="7509" r="7509"/>
          <a:stretch/>
        </p:blipFill>
        <p:spPr>
          <a:xfrm>
            <a:off x="6323693" y="2090680"/>
            <a:ext cx="5274094" cy="3141404"/>
          </a:xfrm>
          <a:prstGeom prst="roundRect">
            <a:avLst>
              <a:gd name="adj" fmla="val 2957"/>
            </a:avLst>
          </a:prstGeom>
        </p:spPr>
      </p:pic>
      <p:sp>
        <p:nvSpPr>
          <p:cNvPr id="12" name="TextBox 11">
            <a:extLst>
              <a:ext uri="{FF2B5EF4-FFF2-40B4-BE49-F238E27FC236}">
                <a16:creationId xmlns:a16="http://schemas.microsoft.com/office/drawing/2014/main" id="{42435676-DB99-9925-ABB3-F526BDA556BD}"/>
              </a:ext>
            </a:extLst>
          </p:cNvPr>
          <p:cNvSpPr txBox="1"/>
          <p:nvPr/>
        </p:nvSpPr>
        <p:spPr>
          <a:xfrm>
            <a:off x="1839650" y="3453654"/>
            <a:ext cx="3395256" cy="2484013"/>
          </a:xfrm>
          <a:prstGeom prst="rect">
            <a:avLst/>
          </a:prstGeom>
          <a:noFill/>
        </p:spPr>
        <p:txBody>
          <a:bodyPr wrap="square">
            <a:spAutoFit/>
          </a:bodyPr>
          <a:lstStyle/>
          <a:p>
            <a:pPr marL="285750" indent="-285750" algn="l" defTabSz="1450109">
              <a:lnSpc>
                <a:spcPts val="2149"/>
              </a:lnSpc>
              <a:buFont typeface="Arial" panose="020B0604020202020204" pitchFamily="34" charset="0"/>
              <a:buChar char="•"/>
              <a:defRPr/>
            </a:pPr>
            <a:r>
              <a:rPr lang="en-US" sz="1100" dirty="0">
                <a:solidFill>
                  <a:schemeClr val="tx1"/>
                </a:solidFill>
                <a:latin typeface="+mj-lt"/>
                <a:ea typeface="Roboto Light" panose="02000000000000000000" pitchFamily="2" charset="0"/>
                <a:cs typeface="Roboto Light" panose="02000000000000000000" pitchFamily="2" charset="0"/>
              </a:rPr>
              <a:t>A dedicated workspace to create, modify, manage the site pages along with the site navigation</a:t>
            </a:r>
            <a:endParaRPr lang="en-US" sz="1100" dirty="0">
              <a:latin typeface="+mj-lt"/>
              <a:ea typeface="Roboto Light" panose="02000000000000000000" pitchFamily="2" charset="0"/>
              <a:cs typeface="Roboto Light" panose="02000000000000000000" pitchFamily="2" charset="0"/>
            </a:endParaRPr>
          </a:p>
          <a:p>
            <a:pPr marL="285750" indent="-285750" algn="l" defTabSz="1450109">
              <a:lnSpc>
                <a:spcPts val="2149"/>
              </a:lnSpc>
              <a:buFont typeface="Arial" panose="020B0604020202020204" pitchFamily="34" charset="0"/>
              <a:buChar char="•"/>
              <a:defRPr/>
            </a:pPr>
            <a:r>
              <a:rPr lang="en-US" sz="1100" dirty="0">
                <a:solidFill>
                  <a:schemeClr val="tx1"/>
                </a:solidFill>
                <a:latin typeface="+mj-lt"/>
                <a:ea typeface="Roboto Light" panose="02000000000000000000" pitchFamily="2" charset="0"/>
                <a:cs typeface="Roboto Light" panose="02000000000000000000" pitchFamily="2" charset="0"/>
              </a:rPr>
              <a:t>Also, provides the ability to create sub pages</a:t>
            </a:r>
          </a:p>
          <a:p>
            <a:pPr marL="285750" indent="-285750" algn="l" defTabSz="1450109">
              <a:lnSpc>
                <a:spcPts val="2149"/>
              </a:lnSpc>
              <a:buFont typeface="Arial" panose="020B0604020202020204" pitchFamily="34" charset="0"/>
              <a:buChar char="•"/>
              <a:defRPr/>
            </a:pPr>
            <a:r>
              <a:rPr lang="en-US" sz="1100" dirty="0">
                <a:latin typeface="+mj-lt"/>
                <a:ea typeface="Roboto Light" panose="02000000000000000000" pitchFamily="2" charset="0"/>
                <a:cs typeface="Roboto Light" panose="02000000000000000000" pitchFamily="2" charset="0"/>
              </a:rPr>
              <a:t>A WYSIWYG Editor to add sections to the pages(1, 2, 3 column layouts..) components such as Text, Image, Button, Video, Spacer, List, Form, Iframe, PowerBI</a:t>
            </a:r>
            <a:endParaRPr lang="en-US" sz="1100" dirty="0">
              <a:solidFill>
                <a:schemeClr val="tx1"/>
              </a:solidFill>
              <a:latin typeface="+mj-lt"/>
              <a:ea typeface="Roboto Light" panose="02000000000000000000" pitchFamily="2" charset="0"/>
              <a:cs typeface="Roboto Light" panose="02000000000000000000" pitchFamily="2" charset="0"/>
            </a:endParaRPr>
          </a:p>
          <a:p>
            <a:pPr marL="285750" indent="-285750" algn="l" defTabSz="1450109">
              <a:lnSpc>
                <a:spcPts val="2149"/>
              </a:lnSpc>
              <a:buFont typeface="Arial" panose="020B0604020202020204" pitchFamily="34" charset="0"/>
              <a:buChar char="•"/>
              <a:defRPr/>
            </a:pPr>
            <a:endParaRPr lang="en-US" sz="1100" dirty="0">
              <a:solidFill>
                <a:schemeClr val="tx1"/>
              </a:solidFill>
              <a:latin typeface="+mj-lt"/>
              <a:ea typeface="Roboto Light" panose="02000000000000000000" pitchFamily="2" charset="0"/>
              <a:cs typeface="Roboto Light" panose="02000000000000000000" pitchFamily="2" charset="0"/>
            </a:endParaRPr>
          </a:p>
        </p:txBody>
      </p:sp>
      <p:sp>
        <p:nvSpPr>
          <p:cNvPr id="13" name="Rectangle: Rounded Corners 12">
            <a:extLst>
              <a:ext uri="{FF2B5EF4-FFF2-40B4-BE49-F238E27FC236}">
                <a16:creationId xmlns:a16="http://schemas.microsoft.com/office/drawing/2014/main" id="{34208263-9DC5-A02D-1E16-911D19C22E5E}"/>
              </a:ext>
            </a:extLst>
          </p:cNvPr>
          <p:cNvSpPr/>
          <p:nvPr/>
        </p:nvSpPr>
        <p:spPr>
          <a:xfrm rot="16200000" flipV="1">
            <a:off x="976948" y="4117516"/>
            <a:ext cx="1152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2">
            <a:extLst>
              <a:ext uri="{FF2B5EF4-FFF2-40B4-BE49-F238E27FC236}">
                <a16:creationId xmlns:a16="http://schemas.microsoft.com/office/drawing/2014/main" id="{32461EDC-77D7-588A-5CD3-58F18FB53D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857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79D173-1C59-FC1E-79C7-A80B36D0CB88}"/>
              </a:ext>
            </a:extLst>
          </p:cNvPr>
          <p:cNvSpPr/>
          <p:nvPr/>
        </p:nvSpPr>
        <p:spPr>
          <a:xfrm rot="16200000">
            <a:off x="4497690" y="-4497691"/>
            <a:ext cx="3196618" cy="12192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 name="Picture 2" descr="Digital financial graphs">
            <a:extLst>
              <a:ext uri="{FF2B5EF4-FFF2-40B4-BE49-F238E27FC236}">
                <a16:creationId xmlns:a16="http://schemas.microsoft.com/office/drawing/2014/main" id="{3E741155-1647-F517-945D-40F14AB4BE7F}"/>
              </a:ext>
            </a:extLst>
          </p:cNvPr>
          <p:cNvPicPr>
            <a:picLocks noChangeAspect="1"/>
          </p:cNvPicPr>
          <p:nvPr/>
        </p:nvPicPr>
        <p:blipFill rotWithShape="1">
          <a:blip r:embed="rId2">
            <a:extLst>
              <a:ext uri="{28A0092B-C50C-407E-A947-70E740481C1C}">
                <a14:useLocalDpi xmlns:a14="http://schemas.microsoft.com/office/drawing/2010/main" val="0"/>
              </a:ext>
            </a:extLst>
          </a:blip>
          <a:srcRect t="24668" b="43920"/>
          <a:stretch/>
        </p:blipFill>
        <p:spPr>
          <a:xfrm>
            <a:off x="-3" y="5783"/>
            <a:ext cx="12192001" cy="3196620"/>
          </a:xfrm>
          <a:prstGeom prst="rect">
            <a:avLst/>
          </a:prstGeom>
        </p:spPr>
      </p:pic>
      <p:pic>
        <p:nvPicPr>
          <p:cNvPr id="4" name="Picture 3" descr="Background pattern&#10;&#10;Description automatically generated">
            <a:extLst>
              <a:ext uri="{FF2B5EF4-FFF2-40B4-BE49-F238E27FC236}">
                <a16:creationId xmlns:a16="http://schemas.microsoft.com/office/drawing/2014/main" id="{82DA708D-8D2C-59EB-8126-7FFDADB7DF84}"/>
              </a:ext>
            </a:extLst>
          </p:cNvPr>
          <p:cNvPicPr>
            <a:picLocks noChangeAspect="1"/>
          </p:cNvPicPr>
          <p:nvPr/>
        </p:nvPicPr>
        <p:blipFill rotWithShape="1">
          <a:blip r:embed="rId3">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22802" y="-36769"/>
            <a:ext cx="12214800" cy="3244956"/>
          </a:xfrm>
          <a:prstGeom prst="rect">
            <a:avLst/>
          </a:prstGeom>
        </p:spPr>
      </p:pic>
      <p:sp>
        <p:nvSpPr>
          <p:cNvPr id="5" name="TextBox 4">
            <a:extLst>
              <a:ext uri="{FF2B5EF4-FFF2-40B4-BE49-F238E27FC236}">
                <a16:creationId xmlns:a16="http://schemas.microsoft.com/office/drawing/2014/main" id="{19CC25E2-BEE2-E86D-D2D3-86C3C473F7F5}"/>
              </a:ext>
            </a:extLst>
          </p:cNvPr>
          <p:cNvSpPr txBox="1"/>
          <p:nvPr/>
        </p:nvSpPr>
        <p:spPr>
          <a:xfrm>
            <a:off x="535561" y="1758098"/>
            <a:ext cx="4295230" cy="646331"/>
          </a:xfrm>
          <a:prstGeom prst="rect">
            <a:avLst/>
          </a:prstGeom>
          <a:noFill/>
        </p:spPr>
        <p:txBody>
          <a:bodyPr wrap="square" rtlCol="0">
            <a:spAutoFit/>
          </a:bodyPr>
          <a:lstStyle/>
          <a:p>
            <a:r>
              <a:rPr lang="en-IN" sz="3600" dirty="0">
                <a:solidFill>
                  <a:schemeClr val="bg1"/>
                </a:solidFill>
                <a:latin typeface="Houschka Rounded DemiBold" panose="020F0503000000020003" pitchFamily="34" charset="0"/>
              </a:rPr>
              <a:t>Styling Workspace</a:t>
            </a:r>
          </a:p>
        </p:txBody>
      </p:sp>
      <p:grpSp>
        <p:nvGrpSpPr>
          <p:cNvPr id="6" name="Group 5">
            <a:extLst>
              <a:ext uri="{FF2B5EF4-FFF2-40B4-BE49-F238E27FC236}">
                <a16:creationId xmlns:a16="http://schemas.microsoft.com/office/drawing/2014/main" id="{C9C2308D-D02E-5419-0EB4-D3ACAD148889}"/>
              </a:ext>
            </a:extLst>
          </p:cNvPr>
          <p:cNvGrpSpPr/>
          <p:nvPr/>
        </p:nvGrpSpPr>
        <p:grpSpPr>
          <a:xfrm>
            <a:off x="6037348" y="2000356"/>
            <a:ext cx="5823882" cy="3510371"/>
            <a:chOff x="10904256" y="3884082"/>
            <a:chExt cx="12914249" cy="7784121"/>
          </a:xfrm>
          <a:solidFill>
            <a:schemeClr val="tx1"/>
          </a:solidFill>
        </p:grpSpPr>
        <p:sp>
          <p:nvSpPr>
            <p:cNvPr id="7" name="Rectangle: rounded corners 24">
              <a:extLst>
                <a:ext uri="{FF2B5EF4-FFF2-40B4-BE49-F238E27FC236}">
                  <a16:creationId xmlns:a16="http://schemas.microsoft.com/office/drawing/2014/main" id="{17DB1AA4-DAC0-93D4-EFA4-18961FDD7605}"/>
                </a:ext>
              </a:extLst>
            </p:cNvPr>
            <p:cNvSpPr/>
            <p:nvPr/>
          </p:nvSpPr>
          <p:spPr>
            <a:xfrm rot="5400000">
              <a:off x="13578622" y="1544697"/>
              <a:ext cx="7578824" cy="12257593"/>
            </a:xfrm>
            <a:prstGeom prst="roundRect">
              <a:avLst>
                <a:gd name="adj" fmla="val 55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sp>
          <p:nvSpPr>
            <p:cNvPr id="8" name="Rectangle: rounded corners 26">
              <a:extLst>
                <a:ext uri="{FF2B5EF4-FFF2-40B4-BE49-F238E27FC236}">
                  <a16:creationId xmlns:a16="http://schemas.microsoft.com/office/drawing/2014/main" id="{114556A8-9366-9AAB-BDA2-E52C9FCEAB36}"/>
                </a:ext>
              </a:extLst>
            </p:cNvPr>
            <p:cNvSpPr/>
            <p:nvPr/>
          </p:nvSpPr>
          <p:spPr>
            <a:xfrm rot="5400000">
              <a:off x="17173419" y="5023117"/>
              <a:ext cx="375923" cy="129142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grpSp>
      <p:pic>
        <p:nvPicPr>
          <p:cNvPr id="9" name="Picture Placeholder 6">
            <a:extLst>
              <a:ext uri="{FF2B5EF4-FFF2-40B4-BE49-F238E27FC236}">
                <a16:creationId xmlns:a16="http://schemas.microsoft.com/office/drawing/2014/main" id="{926B58D8-4B40-4D3D-7C0E-168F1E93A0D1}"/>
              </a:ext>
            </a:extLst>
          </p:cNvPr>
          <p:cNvPicPr>
            <a:picLocks noChangeAspect="1"/>
          </p:cNvPicPr>
          <p:nvPr/>
        </p:nvPicPr>
        <p:blipFill>
          <a:blip r:embed="rId4">
            <a:extLst>
              <a:ext uri="{28A0092B-C50C-407E-A947-70E740481C1C}">
                <a14:useLocalDpi xmlns:a14="http://schemas.microsoft.com/office/drawing/2010/main" val="0"/>
              </a:ext>
            </a:extLst>
          </a:blip>
          <a:srcRect l="338" r="338"/>
          <a:stretch/>
        </p:blipFill>
        <p:spPr>
          <a:xfrm>
            <a:off x="6323693" y="2090680"/>
            <a:ext cx="5274094" cy="3141404"/>
          </a:xfrm>
          <a:prstGeom prst="roundRect">
            <a:avLst>
              <a:gd name="adj" fmla="val 2957"/>
            </a:avLst>
          </a:prstGeom>
        </p:spPr>
      </p:pic>
      <p:sp>
        <p:nvSpPr>
          <p:cNvPr id="10" name="TextBox 9">
            <a:extLst>
              <a:ext uri="{FF2B5EF4-FFF2-40B4-BE49-F238E27FC236}">
                <a16:creationId xmlns:a16="http://schemas.microsoft.com/office/drawing/2014/main" id="{8B4B7284-045B-7CED-CC5F-095A98FA3F5E}"/>
              </a:ext>
            </a:extLst>
          </p:cNvPr>
          <p:cNvSpPr txBox="1"/>
          <p:nvPr/>
        </p:nvSpPr>
        <p:spPr>
          <a:xfrm>
            <a:off x="1774391" y="3550660"/>
            <a:ext cx="2659866" cy="2224327"/>
          </a:xfrm>
          <a:prstGeom prst="rect">
            <a:avLst/>
          </a:prstGeom>
          <a:noFill/>
        </p:spPr>
        <p:txBody>
          <a:bodyPr wrap="square">
            <a:spAutoFit/>
          </a:bodyPr>
          <a:lstStyle/>
          <a:p>
            <a:pPr marL="285750" indent="-285750" algn="l" defTabSz="1450109">
              <a:lnSpc>
                <a:spcPts val="2149"/>
              </a:lnSpc>
              <a:buFont typeface="Arial" panose="020B0604020202020204" pitchFamily="34" charset="0"/>
              <a:buChar char="•"/>
              <a:defRPr/>
            </a:pPr>
            <a:r>
              <a:rPr lang="en-US" sz="1400" dirty="0">
                <a:solidFill>
                  <a:schemeClr val="tx1"/>
                </a:solidFill>
                <a:latin typeface="+mj-lt"/>
                <a:ea typeface="Roboto Light" panose="02000000000000000000" pitchFamily="2" charset="0"/>
                <a:cs typeface="Roboto Light" panose="02000000000000000000" pitchFamily="2" charset="0"/>
              </a:rPr>
              <a:t>A dedicated workspace to </a:t>
            </a:r>
            <a:r>
              <a:rPr lang="en-US" sz="1400" dirty="0">
                <a:latin typeface="+mj-lt"/>
                <a:ea typeface="Roboto Light" panose="02000000000000000000" pitchFamily="2" charset="0"/>
                <a:cs typeface="Roboto Light" panose="02000000000000000000" pitchFamily="2" charset="0"/>
              </a:rPr>
              <a:t>modify themes and apply styling elements to the site.</a:t>
            </a:r>
            <a:endParaRPr lang="en-US" sz="1400" dirty="0">
              <a:solidFill>
                <a:schemeClr val="tx1"/>
              </a:solidFill>
              <a:latin typeface="+mj-lt"/>
              <a:ea typeface="Roboto Light" panose="02000000000000000000" pitchFamily="2" charset="0"/>
              <a:cs typeface="Roboto Light" panose="02000000000000000000" pitchFamily="2" charset="0"/>
            </a:endParaRPr>
          </a:p>
          <a:p>
            <a:pPr marL="285750" indent="-285750" algn="l" defTabSz="1450109">
              <a:lnSpc>
                <a:spcPts val="2149"/>
              </a:lnSpc>
              <a:buFont typeface="Arial" panose="020B0604020202020204" pitchFamily="34" charset="0"/>
              <a:buChar char="•"/>
              <a:defRPr/>
            </a:pPr>
            <a:r>
              <a:rPr lang="en-US" sz="1400" dirty="0">
                <a:latin typeface="+mj-lt"/>
                <a:ea typeface="Roboto Light" panose="02000000000000000000" pitchFamily="2" charset="0"/>
                <a:cs typeface="Roboto Light" panose="02000000000000000000" pitchFamily="2" charset="0"/>
              </a:rPr>
              <a:t>Several OOB themes are available and option for creating Custom Themes using Custom CSS is enabled too.</a:t>
            </a:r>
          </a:p>
        </p:txBody>
      </p:sp>
      <p:sp>
        <p:nvSpPr>
          <p:cNvPr id="11" name="Rectangle: Rounded Corners 10">
            <a:extLst>
              <a:ext uri="{FF2B5EF4-FFF2-40B4-BE49-F238E27FC236}">
                <a16:creationId xmlns:a16="http://schemas.microsoft.com/office/drawing/2014/main" id="{2B17BB93-849B-6551-7B58-97436FE594BD}"/>
              </a:ext>
            </a:extLst>
          </p:cNvPr>
          <p:cNvSpPr/>
          <p:nvPr/>
        </p:nvSpPr>
        <p:spPr>
          <a:xfrm rot="16200000" flipV="1">
            <a:off x="976948" y="4117516"/>
            <a:ext cx="1152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2">
            <a:extLst>
              <a:ext uri="{FF2B5EF4-FFF2-40B4-BE49-F238E27FC236}">
                <a16:creationId xmlns:a16="http://schemas.microsoft.com/office/drawing/2014/main" id="{4FF6D828-EA60-871E-52A1-0BAEF8655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263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30AF87-24B2-B459-9E9C-1D8F4A73F332}"/>
              </a:ext>
            </a:extLst>
          </p:cNvPr>
          <p:cNvSpPr/>
          <p:nvPr/>
        </p:nvSpPr>
        <p:spPr>
          <a:xfrm rot="16200000">
            <a:off x="4497690" y="-4497691"/>
            <a:ext cx="3196618" cy="12192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 name="Picture 2" descr="Digital financial graphs">
            <a:extLst>
              <a:ext uri="{FF2B5EF4-FFF2-40B4-BE49-F238E27FC236}">
                <a16:creationId xmlns:a16="http://schemas.microsoft.com/office/drawing/2014/main" id="{DB2F6836-6381-965A-0C9C-C3A9AD8A8B70}"/>
              </a:ext>
            </a:extLst>
          </p:cNvPr>
          <p:cNvPicPr>
            <a:picLocks noChangeAspect="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t="24668" b="43920"/>
          <a:stretch/>
        </p:blipFill>
        <p:spPr>
          <a:xfrm>
            <a:off x="-3" y="5783"/>
            <a:ext cx="12192001" cy="3196620"/>
          </a:xfrm>
          <a:prstGeom prst="rect">
            <a:avLst/>
          </a:prstGeom>
        </p:spPr>
      </p:pic>
      <p:pic>
        <p:nvPicPr>
          <p:cNvPr id="4" name="Picture 3" descr="Background pattern&#10;&#10;Description automatically generated">
            <a:extLst>
              <a:ext uri="{FF2B5EF4-FFF2-40B4-BE49-F238E27FC236}">
                <a16:creationId xmlns:a16="http://schemas.microsoft.com/office/drawing/2014/main" id="{4A37C308-2405-48B4-CA0E-600171FD098C}"/>
              </a:ext>
            </a:extLst>
          </p:cNvPr>
          <p:cNvPicPr>
            <a:picLocks noChangeAspect="1"/>
          </p:cNvPicPr>
          <p:nvPr/>
        </p:nvPicPr>
        <p:blipFill rotWithShape="1">
          <a:blip r:embed="rId3">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22802" y="-36769"/>
            <a:ext cx="12214800" cy="3244956"/>
          </a:xfrm>
          <a:prstGeom prst="rect">
            <a:avLst/>
          </a:prstGeom>
        </p:spPr>
      </p:pic>
      <p:sp>
        <p:nvSpPr>
          <p:cNvPr id="5" name="TextBox 4">
            <a:extLst>
              <a:ext uri="{FF2B5EF4-FFF2-40B4-BE49-F238E27FC236}">
                <a16:creationId xmlns:a16="http://schemas.microsoft.com/office/drawing/2014/main" id="{45B3A844-6E79-B5F3-CAA4-B118A8AEB773}"/>
              </a:ext>
            </a:extLst>
          </p:cNvPr>
          <p:cNvSpPr txBox="1"/>
          <p:nvPr/>
        </p:nvSpPr>
        <p:spPr>
          <a:xfrm>
            <a:off x="535561" y="1758098"/>
            <a:ext cx="4295230" cy="646331"/>
          </a:xfrm>
          <a:prstGeom prst="rect">
            <a:avLst/>
          </a:prstGeom>
          <a:noFill/>
        </p:spPr>
        <p:txBody>
          <a:bodyPr wrap="square" rtlCol="0">
            <a:spAutoFit/>
          </a:bodyPr>
          <a:lstStyle/>
          <a:p>
            <a:r>
              <a:rPr lang="en-IN" sz="3600" dirty="0">
                <a:solidFill>
                  <a:schemeClr val="bg1"/>
                </a:solidFill>
                <a:latin typeface="Houschka Rounded DemiBold" panose="020F0503000000020003" pitchFamily="34" charset="0"/>
              </a:rPr>
              <a:t>Data Workspace</a:t>
            </a:r>
          </a:p>
        </p:txBody>
      </p:sp>
      <p:grpSp>
        <p:nvGrpSpPr>
          <p:cNvPr id="6" name="Group 5">
            <a:extLst>
              <a:ext uri="{FF2B5EF4-FFF2-40B4-BE49-F238E27FC236}">
                <a16:creationId xmlns:a16="http://schemas.microsoft.com/office/drawing/2014/main" id="{E41F365D-9942-F820-C8E1-0974E8EDA874}"/>
              </a:ext>
            </a:extLst>
          </p:cNvPr>
          <p:cNvGrpSpPr/>
          <p:nvPr/>
        </p:nvGrpSpPr>
        <p:grpSpPr>
          <a:xfrm>
            <a:off x="6037348" y="2000356"/>
            <a:ext cx="5823882" cy="3510371"/>
            <a:chOff x="10904256" y="3884082"/>
            <a:chExt cx="12914249" cy="7784121"/>
          </a:xfrm>
          <a:solidFill>
            <a:schemeClr val="tx1"/>
          </a:solidFill>
        </p:grpSpPr>
        <p:sp>
          <p:nvSpPr>
            <p:cNvPr id="7" name="Rectangle: rounded corners 24">
              <a:extLst>
                <a:ext uri="{FF2B5EF4-FFF2-40B4-BE49-F238E27FC236}">
                  <a16:creationId xmlns:a16="http://schemas.microsoft.com/office/drawing/2014/main" id="{1FDF4B10-9DD4-DACE-F854-F92DC462C7C9}"/>
                </a:ext>
              </a:extLst>
            </p:cNvPr>
            <p:cNvSpPr/>
            <p:nvPr/>
          </p:nvSpPr>
          <p:spPr>
            <a:xfrm rot="5400000">
              <a:off x="13578622" y="1544697"/>
              <a:ext cx="7578824" cy="12257593"/>
            </a:xfrm>
            <a:prstGeom prst="roundRect">
              <a:avLst>
                <a:gd name="adj" fmla="val 55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sp>
          <p:nvSpPr>
            <p:cNvPr id="8" name="Rectangle: rounded corners 26">
              <a:extLst>
                <a:ext uri="{FF2B5EF4-FFF2-40B4-BE49-F238E27FC236}">
                  <a16:creationId xmlns:a16="http://schemas.microsoft.com/office/drawing/2014/main" id="{32E2EBAB-A1D8-666E-808F-63E6D7BC2B48}"/>
                </a:ext>
              </a:extLst>
            </p:cNvPr>
            <p:cNvSpPr/>
            <p:nvPr/>
          </p:nvSpPr>
          <p:spPr>
            <a:xfrm rot="5400000">
              <a:off x="17173419" y="5023117"/>
              <a:ext cx="375923" cy="129142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grpSp>
      <p:pic>
        <p:nvPicPr>
          <p:cNvPr id="9" name="Picture Placeholder 6">
            <a:extLst>
              <a:ext uri="{FF2B5EF4-FFF2-40B4-BE49-F238E27FC236}">
                <a16:creationId xmlns:a16="http://schemas.microsoft.com/office/drawing/2014/main" id="{2C794D86-EE8A-85EC-888B-5FB6A2A1B8CE}"/>
              </a:ext>
            </a:extLst>
          </p:cNvPr>
          <p:cNvPicPr>
            <a:picLocks noChangeAspect="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l="1304" r="1304"/>
          <a:stretch/>
        </p:blipFill>
        <p:spPr>
          <a:xfrm>
            <a:off x="6323693" y="2090680"/>
            <a:ext cx="5274094" cy="3141404"/>
          </a:xfrm>
          <a:prstGeom prst="roundRect">
            <a:avLst>
              <a:gd name="adj" fmla="val 2957"/>
            </a:avLst>
          </a:prstGeom>
        </p:spPr>
      </p:pic>
      <p:sp>
        <p:nvSpPr>
          <p:cNvPr id="10" name="TextBox 9">
            <a:extLst>
              <a:ext uri="{FF2B5EF4-FFF2-40B4-BE49-F238E27FC236}">
                <a16:creationId xmlns:a16="http://schemas.microsoft.com/office/drawing/2014/main" id="{4F65ADB3-ACCF-0AFA-D622-995A1F1F4D06}"/>
              </a:ext>
            </a:extLst>
          </p:cNvPr>
          <p:cNvSpPr txBox="1"/>
          <p:nvPr/>
        </p:nvSpPr>
        <p:spPr>
          <a:xfrm>
            <a:off x="1240479" y="3495428"/>
            <a:ext cx="4067950" cy="2224327"/>
          </a:xfrm>
          <a:prstGeom prst="rect">
            <a:avLst/>
          </a:prstGeom>
          <a:noFill/>
        </p:spPr>
        <p:txBody>
          <a:bodyPr wrap="square">
            <a:spAutoFit/>
          </a:bodyPr>
          <a:lstStyle/>
          <a:p>
            <a:pPr marL="285750" indent="-285750" algn="l" defTabSz="1450109">
              <a:lnSpc>
                <a:spcPts val="2149"/>
              </a:lnSpc>
              <a:buFont typeface="Arial" panose="020B0604020202020204" pitchFamily="34" charset="0"/>
              <a:buChar char="•"/>
              <a:defRPr/>
            </a:pPr>
            <a:r>
              <a:rPr lang="en-US" sz="1400" dirty="0">
                <a:solidFill>
                  <a:schemeClr val="tx1"/>
                </a:solidFill>
                <a:latin typeface="+mj-lt"/>
                <a:ea typeface="Roboto Light" panose="02000000000000000000" pitchFamily="2" charset="0"/>
                <a:cs typeface="Roboto Light" panose="02000000000000000000" pitchFamily="2" charset="0"/>
              </a:rPr>
              <a:t>A dedicated workspace that currently loosely integrates with Microsoft Dataverse</a:t>
            </a:r>
          </a:p>
          <a:p>
            <a:pPr marL="285750" indent="-285750" algn="l" defTabSz="1450109">
              <a:lnSpc>
                <a:spcPts val="2149"/>
              </a:lnSpc>
              <a:buFont typeface="Arial" panose="020B0604020202020204" pitchFamily="34" charset="0"/>
              <a:buChar char="•"/>
              <a:defRPr/>
            </a:pPr>
            <a:r>
              <a:rPr lang="en-US" sz="1400" dirty="0">
                <a:solidFill>
                  <a:schemeClr val="tx1"/>
                </a:solidFill>
                <a:latin typeface="+mj-lt"/>
                <a:ea typeface="Roboto Light" panose="02000000000000000000" pitchFamily="2" charset="0"/>
                <a:cs typeface="Roboto Light" panose="02000000000000000000" pitchFamily="2" charset="0"/>
              </a:rPr>
              <a:t>It provides the ability create, modify, manage the Dataverse Tables and their properties and permissions</a:t>
            </a:r>
          </a:p>
          <a:p>
            <a:pPr marL="285750" indent="-285750" algn="l" defTabSz="1450109">
              <a:lnSpc>
                <a:spcPts val="2149"/>
              </a:lnSpc>
              <a:buFont typeface="Arial" panose="020B0604020202020204" pitchFamily="34" charset="0"/>
              <a:buChar char="•"/>
              <a:defRPr/>
            </a:pPr>
            <a:r>
              <a:rPr lang="en-US" sz="1400" dirty="0">
                <a:latin typeface="+mj-lt"/>
                <a:ea typeface="Roboto Light" panose="02000000000000000000" pitchFamily="2" charset="0"/>
                <a:cs typeface="Roboto Light" panose="02000000000000000000" pitchFamily="2" charset="0"/>
              </a:rPr>
              <a:t>It also provides the ability to access the Standard Dataverse Tables apart from the Custom Tables</a:t>
            </a:r>
            <a:endParaRPr lang="en-US" sz="1400" dirty="0">
              <a:solidFill>
                <a:schemeClr val="tx1"/>
              </a:solidFill>
              <a:latin typeface="+mj-lt"/>
              <a:ea typeface="Roboto Light" panose="02000000000000000000" pitchFamily="2" charset="0"/>
              <a:cs typeface="Roboto Light" panose="02000000000000000000" pitchFamily="2" charset="0"/>
            </a:endParaRPr>
          </a:p>
        </p:txBody>
      </p:sp>
      <p:sp>
        <p:nvSpPr>
          <p:cNvPr id="11" name="Rectangle: Rounded Corners 10">
            <a:extLst>
              <a:ext uri="{FF2B5EF4-FFF2-40B4-BE49-F238E27FC236}">
                <a16:creationId xmlns:a16="http://schemas.microsoft.com/office/drawing/2014/main" id="{C56A887E-0171-ACEE-EC47-29F1196B65FF}"/>
              </a:ext>
            </a:extLst>
          </p:cNvPr>
          <p:cNvSpPr/>
          <p:nvPr/>
        </p:nvSpPr>
        <p:spPr>
          <a:xfrm rot="16200000" flipV="1">
            <a:off x="363257" y="4219382"/>
            <a:ext cx="1152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2">
            <a:extLst>
              <a:ext uri="{FF2B5EF4-FFF2-40B4-BE49-F238E27FC236}">
                <a16:creationId xmlns:a16="http://schemas.microsoft.com/office/drawing/2014/main" id="{79259C41-4BAA-60C2-52D9-B79883A75A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5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936D1E-B17D-43E9-843F-858602D423CB}"/>
              </a:ext>
            </a:extLst>
          </p:cNvPr>
          <p:cNvSpPr>
            <a:spLocks noGrp="1"/>
          </p:cNvSpPr>
          <p:nvPr>
            <p:ph type="title"/>
          </p:nvPr>
        </p:nvSpPr>
        <p:spPr>
          <a:xfrm>
            <a:off x="350836" y="375284"/>
            <a:ext cx="4865598" cy="1938992"/>
          </a:xfrm>
        </p:spPr>
        <p:txBody>
          <a:bodyPr/>
          <a:lstStyle/>
          <a:p>
            <a:r>
              <a:rPr lang="en-US" dirty="0">
                <a:solidFill>
                  <a:srgbClr val="002060"/>
                </a:solidFill>
                <a:effectLst/>
              </a:rPr>
              <a:t>A One Day </a:t>
            </a:r>
            <a:br>
              <a:rPr lang="en-US" dirty="0">
                <a:solidFill>
                  <a:srgbClr val="002060"/>
                </a:solidFill>
                <a:effectLst/>
              </a:rPr>
            </a:br>
            <a:r>
              <a:rPr lang="en-US" dirty="0">
                <a:solidFill>
                  <a:srgbClr val="002060"/>
                </a:solidFill>
                <a:effectLst/>
              </a:rPr>
              <a:t>In Person Event</a:t>
            </a:r>
            <a:endParaRPr lang="en-US" dirty="0">
              <a:solidFill>
                <a:srgbClr val="002060"/>
              </a:solidFill>
            </a:endParaRPr>
          </a:p>
        </p:txBody>
      </p:sp>
      <p:sp>
        <p:nvSpPr>
          <p:cNvPr id="5" name="Content Placeholder 4">
            <a:extLst>
              <a:ext uri="{FF2B5EF4-FFF2-40B4-BE49-F238E27FC236}">
                <a16:creationId xmlns:a16="http://schemas.microsoft.com/office/drawing/2014/main" id="{111446FC-450A-4423-8780-8A5750DE5DEA}"/>
              </a:ext>
            </a:extLst>
          </p:cNvPr>
          <p:cNvSpPr>
            <a:spLocks noGrp="1"/>
          </p:cNvSpPr>
          <p:nvPr>
            <p:ph sz="half" idx="1"/>
          </p:nvPr>
        </p:nvSpPr>
        <p:spPr>
          <a:xfrm>
            <a:off x="350836" y="2963750"/>
            <a:ext cx="5382307" cy="1579975"/>
          </a:xfrm>
        </p:spPr>
        <p:txBody>
          <a:bodyPr>
            <a:normAutofit/>
          </a:bodyPr>
          <a:lstStyle/>
          <a:p>
            <a:pPr>
              <a:lnSpc>
                <a:spcPct val="150000"/>
              </a:lnSpc>
              <a:buClr>
                <a:srgbClr val="002060"/>
              </a:buClr>
              <a:buSzPct val="150000"/>
            </a:pPr>
            <a:r>
              <a:rPr lang="en-US" sz="1600" dirty="0">
                <a:effectLst/>
              </a:rPr>
              <a:t>Hands on sessions by experts and community leaders</a:t>
            </a:r>
          </a:p>
          <a:p>
            <a:pPr>
              <a:lnSpc>
                <a:spcPct val="150000"/>
              </a:lnSpc>
              <a:buClr>
                <a:srgbClr val="002060"/>
              </a:buClr>
              <a:buSzPct val="150000"/>
            </a:pPr>
            <a:r>
              <a:rPr lang="en-US" sz="1600" dirty="0"/>
              <a:t>Deep-dive into Microsoft 365 Services</a:t>
            </a:r>
          </a:p>
          <a:p>
            <a:pPr>
              <a:lnSpc>
                <a:spcPct val="150000"/>
              </a:lnSpc>
              <a:buClr>
                <a:srgbClr val="002060"/>
              </a:buClr>
              <a:buSzPct val="150000"/>
            </a:pPr>
            <a:r>
              <a:rPr lang="en-US" sz="1600" dirty="0"/>
              <a:t>Focus on:</a:t>
            </a:r>
            <a:endParaRPr lang="en-US" sz="1500" dirty="0"/>
          </a:p>
        </p:txBody>
      </p:sp>
      <p:sp>
        <p:nvSpPr>
          <p:cNvPr id="6" name="Rectangle 5">
            <a:extLst>
              <a:ext uri="{FF2B5EF4-FFF2-40B4-BE49-F238E27FC236}">
                <a16:creationId xmlns:a16="http://schemas.microsoft.com/office/drawing/2014/main" id="{5F205152-0CD7-4005-934A-F0F36D28118B}"/>
              </a:ext>
            </a:extLst>
          </p:cNvPr>
          <p:cNvSpPr/>
          <p:nvPr/>
        </p:nvSpPr>
        <p:spPr>
          <a:xfrm>
            <a:off x="423862" y="2502960"/>
            <a:ext cx="4600983" cy="4620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1B183"/>
              </a:solidFill>
              <a:effectLst/>
              <a:uLnTx/>
              <a:uFillTx/>
              <a:latin typeface="Roboto"/>
              <a:ea typeface="+mn-ea"/>
              <a:cs typeface="+mn-cs"/>
            </a:endParaRPr>
          </a:p>
        </p:txBody>
      </p:sp>
      <p:sp>
        <p:nvSpPr>
          <p:cNvPr id="7" name="Content Placeholder 4">
            <a:extLst>
              <a:ext uri="{FF2B5EF4-FFF2-40B4-BE49-F238E27FC236}">
                <a16:creationId xmlns:a16="http://schemas.microsoft.com/office/drawing/2014/main" id="{83EE7D64-4799-4BA2-A339-765E9C254512}"/>
              </a:ext>
            </a:extLst>
          </p:cNvPr>
          <p:cNvSpPr txBox="1">
            <a:spLocks/>
          </p:cNvSpPr>
          <p:nvPr/>
        </p:nvSpPr>
        <p:spPr>
          <a:xfrm>
            <a:off x="209292" y="4530122"/>
            <a:ext cx="3733533" cy="8745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150000"/>
              </a:lnSpc>
              <a:spcBef>
                <a:spcPts val="500"/>
              </a:spcBef>
              <a:spcAft>
                <a:spcPts val="0"/>
              </a:spcAft>
              <a:buClr>
                <a:srgbClr val="44546A">
                  <a:lumMod val="60000"/>
                  <a:lumOff val="40000"/>
                </a:srgbClr>
              </a:buClr>
              <a:buSzPct val="150000"/>
              <a:buFont typeface="Arial" panose="020B0604020202020204" pitchFamily="34" charset="0"/>
              <a:buChar char="•"/>
              <a:tabLst/>
              <a:defRPr/>
            </a:pPr>
            <a:r>
              <a:rPr kumimoji="0" lang="en-IN" sz="12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Microsoft Teams</a:t>
            </a:r>
          </a:p>
          <a:p>
            <a:pPr marL="685800" marR="0" lvl="1" indent="-228600" algn="l" defTabSz="914400" rtl="0" eaLnBrk="1" fontAlgn="auto" latinLnBrk="0" hangingPunct="1">
              <a:lnSpc>
                <a:spcPct val="150000"/>
              </a:lnSpc>
              <a:spcBef>
                <a:spcPts val="500"/>
              </a:spcBef>
              <a:spcAft>
                <a:spcPts val="0"/>
              </a:spcAft>
              <a:buClr>
                <a:srgbClr val="44546A">
                  <a:lumMod val="60000"/>
                  <a:lumOff val="40000"/>
                </a:srgbClr>
              </a:buClr>
              <a:buSzPct val="15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Power Platform</a:t>
            </a:r>
          </a:p>
          <a:p>
            <a:pPr marL="685800" marR="0" lvl="1" indent="-228600" algn="l" defTabSz="914400" rtl="0" eaLnBrk="1" fontAlgn="auto" latinLnBrk="0" hangingPunct="1">
              <a:lnSpc>
                <a:spcPct val="150000"/>
              </a:lnSpc>
              <a:spcBef>
                <a:spcPts val="500"/>
              </a:spcBef>
              <a:spcAft>
                <a:spcPts val="0"/>
              </a:spcAft>
              <a:buClr>
                <a:srgbClr val="44546A">
                  <a:lumMod val="60000"/>
                  <a:lumOff val="40000"/>
                </a:srgbClr>
              </a:buClr>
              <a:buSzPct val="15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SharePoint</a:t>
            </a:r>
            <a:endParaRPr kumimoji="0" lang="en-US" sz="1200" b="0" i="0" u="none" strike="noStrike" kern="1200" cap="none" spc="0" normalizeH="0" baseline="0" noProof="0" dirty="0">
              <a:ln>
                <a:noFill/>
              </a:ln>
              <a:solidFill>
                <a:srgbClr val="000000"/>
              </a:solidFill>
              <a:effectLst/>
              <a:uLnTx/>
              <a:uFillTx/>
              <a:latin typeface="Roboto"/>
              <a:ea typeface="+mn-ea"/>
              <a:cs typeface="+mn-cs"/>
            </a:endParaRPr>
          </a:p>
        </p:txBody>
      </p:sp>
      <p:sp>
        <p:nvSpPr>
          <p:cNvPr id="10" name="Title 1">
            <a:extLst>
              <a:ext uri="{FF2B5EF4-FFF2-40B4-BE49-F238E27FC236}">
                <a16:creationId xmlns:a16="http://schemas.microsoft.com/office/drawing/2014/main" id="{1222EEC0-0BCD-49A3-9D38-09E6A92AAF44}"/>
              </a:ext>
            </a:extLst>
          </p:cNvPr>
          <p:cNvSpPr txBox="1">
            <a:spLocks/>
          </p:cNvSpPr>
          <p:nvPr/>
        </p:nvSpPr>
        <p:spPr>
          <a:xfrm>
            <a:off x="5902618" y="265938"/>
            <a:ext cx="6235817" cy="539946"/>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500" b="1" i="0" u="none" strike="noStrike" kern="1200" cap="none" spc="0" normalizeH="0" baseline="0" noProof="0" dirty="0">
                <a:ln>
                  <a:noFill/>
                </a:ln>
                <a:solidFill>
                  <a:srgbClr val="FFFFFF"/>
                </a:solidFill>
                <a:effectLst/>
                <a:uLnTx/>
                <a:uFillTx/>
                <a:latin typeface="Roboto"/>
                <a:ea typeface="+mj-ea"/>
                <a:cs typeface="+mj-cs"/>
              </a:rPr>
              <a:t>Win exiting prizes!</a:t>
            </a:r>
          </a:p>
        </p:txBody>
      </p:sp>
      <p:grpSp>
        <p:nvGrpSpPr>
          <p:cNvPr id="8" name="Group 7">
            <a:extLst>
              <a:ext uri="{FF2B5EF4-FFF2-40B4-BE49-F238E27FC236}">
                <a16:creationId xmlns:a16="http://schemas.microsoft.com/office/drawing/2014/main" id="{323FB422-9BD8-A9A0-9772-A80B85A5808D}"/>
              </a:ext>
            </a:extLst>
          </p:cNvPr>
          <p:cNvGrpSpPr/>
          <p:nvPr/>
        </p:nvGrpSpPr>
        <p:grpSpPr>
          <a:xfrm>
            <a:off x="9897823" y="1175865"/>
            <a:ext cx="2318054" cy="2027398"/>
            <a:chOff x="6754574" y="3727208"/>
            <a:chExt cx="2265952" cy="2044642"/>
          </a:xfrm>
        </p:grpSpPr>
        <p:sp>
          <p:nvSpPr>
            <p:cNvPr id="32" name="TextBox 31">
              <a:extLst>
                <a:ext uri="{FF2B5EF4-FFF2-40B4-BE49-F238E27FC236}">
                  <a16:creationId xmlns:a16="http://schemas.microsoft.com/office/drawing/2014/main" id="{99BCFB33-105C-41E5-B20E-057E092DE748}"/>
                </a:ext>
              </a:extLst>
            </p:cNvPr>
            <p:cNvSpPr txBox="1"/>
            <p:nvPr/>
          </p:nvSpPr>
          <p:spPr>
            <a:xfrm>
              <a:off x="6754574" y="5464073"/>
              <a:ext cx="226595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Amazon Ember"/>
                  <a:ea typeface="+mn-ea"/>
                  <a:cs typeface="+mn-cs"/>
                </a:rPr>
                <a:t>boAt Blaze Smart Watch</a:t>
              </a:r>
            </a:p>
          </p:txBody>
        </p:sp>
        <p:grpSp>
          <p:nvGrpSpPr>
            <p:cNvPr id="41" name="Group 40">
              <a:extLst>
                <a:ext uri="{FF2B5EF4-FFF2-40B4-BE49-F238E27FC236}">
                  <a16:creationId xmlns:a16="http://schemas.microsoft.com/office/drawing/2014/main" id="{0E4F381F-6CA2-DC37-400B-CBB9B720BC3D}"/>
                </a:ext>
              </a:extLst>
            </p:cNvPr>
            <p:cNvGrpSpPr/>
            <p:nvPr/>
          </p:nvGrpSpPr>
          <p:grpSpPr>
            <a:xfrm>
              <a:off x="7079098" y="3727208"/>
              <a:ext cx="1616906" cy="1616906"/>
              <a:chOff x="6797951" y="3618830"/>
              <a:chExt cx="1616906" cy="1616906"/>
            </a:xfrm>
          </p:grpSpPr>
          <p:pic>
            <p:nvPicPr>
              <p:cNvPr id="19" name="Picture 18" descr="Shape, circle&#10;&#10;Description automatically generated">
                <a:extLst>
                  <a:ext uri="{FF2B5EF4-FFF2-40B4-BE49-F238E27FC236}">
                    <a16:creationId xmlns:a16="http://schemas.microsoft.com/office/drawing/2014/main" id="{220E0DA8-AFA0-47B1-2E0E-2D019A902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951" y="3618830"/>
                <a:ext cx="1616906" cy="1616906"/>
              </a:xfrm>
              <a:prstGeom prst="rect">
                <a:avLst/>
              </a:prstGeom>
            </p:spPr>
          </p:pic>
          <p:pic>
            <p:nvPicPr>
              <p:cNvPr id="31" name="Picture 30" descr="A picture containing watch, cellphone&#10;&#10;Description automatically generated">
                <a:extLst>
                  <a:ext uri="{FF2B5EF4-FFF2-40B4-BE49-F238E27FC236}">
                    <a16:creationId xmlns:a16="http://schemas.microsoft.com/office/drawing/2014/main" id="{7A0AADAE-CEAC-D637-0D40-70495A96D58B}"/>
                  </a:ext>
                </a:extLst>
              </p:cNvPr>
              <p:cNvPicPr>
                <a:picLocks noChangeAspect="1"/>
              </p:cNvPicPr>
              <p:nvPr/>
            </p:nvPicPr>
            <p:blipFill rotWithShape="1">
              <a:blip r:embed="rId3">
                <a:extLst>
                  <a:ext uri="{28A0092B-C50C-407E-A947-70E740481C1C}">
                    <a14:useLocalDpi xmlns:a14="http://schemas.microsoft.com/office/drawing/2010/main" val="0"/>
                  </a:ext>
                </a:extLst>
              </a:blip>
              <a:srcRect l="27625" t="24094" r="28659" b="23655"/>
              <a:stretch/>
            </p:blipFill>
            <p:spPr>
              <a:xfrm>
                <a:off x="7099699" y="3815416"/>
                <a:ext cx="1013409" cy="1211287"/>
              </a:xfrm>
              <a:prstGeom prst="rect">
                <a:avLst/>
              </a:prstGeom>
            </p:spPr>
          </p:pic>
        </p:grpSp>
      </p:grpSp>
      <p:grpSp>
        <p:nvGrpSpPr>
          <p:cNvPr id="9" name="Group 8">
            <a:extLst>
              <a:ext uri="{FF2B5EF4-FFF2-40B4-BE49-F238E27FC236}">
                <a16:creationId xmlns:a16="http://schemas.microsoft.com/office/drawing/2014/main" id="{777A4CF9-6616-485A-3DE5-A30818FB0E52}"/>
              </a:ext>
            </a:extLst>
          </p:cNvPr>
          <p:cNvGrpSpPr/>
          <p:nvPr/>
        </p:nvGrpSpPr>
        <p:grpSpPr>
          <a:xfrm>
            <a:off x="6867661" y="3572123"/>
            <a:ext cx="2265952" cy="2097802"/>
            <a:chOff x="9221260" y="3648125"/>
            <a:chExt cx="2265952" cy="2097802"/>
          </a:xfrm>
        </p:grpSpPr>
        <p:grpSp>
          <p:nvGrpSpPr>
            <p:cNvPr id="42" name="Group 41">
              <a:extLst>
                <a:ext uri="{FF2B5EF4-FFF2-40B4-BE49-F238E27FC236}">
                  <a16:creationId xmlns:a16="http://schemas.microsoft.com/office/drawing/2014/main" id="{6E852EE5-66B6-904D-D209-D8785F0A98E0}"/>
                </a:ext>
              </a:extLst>
            </p:cNvPr>
            <p:cNvGrpSpPr/>
            <p:nvPr/>
          </p:nvGrpSpPr>
          <p:grpSpPr>
            <a:xfrm>
              <a:off x="9545783" y="3648125"/>
              <a:ext cx="1616906" cy="1616906"/>
              <a:chOff x="9479665" y="3618830"/>
              <a:chExt cx="1616906" cy="1616906"/>
            </a:xfrm>
          </p:grpSpPr>
          <p:pic>
            <p:nvPicPr>
              <p:cNvPr id="20" name="Picture 19" descr="Shape, circle&#10;&#10;Description automatically generated">
                <a:extLst>
                  <a:ext uri="{FF2B5EF4-FFF2-40B4-BE49-F238E27FC236}">
                    <a16:creationId xmlns:a16="http://schemas.microsoft.com/office/drawing/2014/main" id="{FD612A8D-4030-00D1-5957-F798435A3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665" y="3618830"/>
                <a:ext cx="1616906" cy="1616906"/>
              </a:xfrm>
              <a:prstGeom prst="rect">
                <a:avLst/>
              </a:prstGeom>
            </p:spPr>
          </p:pic>
          <p:pic>
            <p:nvPicPr>
              <p:cNvPr id="35" name="Picture 34" descr="A picture containing indoor, toothbrush, blue, different&#10;&#10;Description automatically generated">
                <a:extLst>
                  <a:ext uri="{FF2B5EF4-FFF2-40B4-BE49-F238E27FC236}">
                    <a16:creationId xmlns:a16="http://schemas.microsoft.com/office/drawing/2014/main" id="{87BD51E8-80A5-CE6B-96D2-6FAD25296CBD}"/>
                  </a:ext>
                </a:extLst>
              </p:cNvPr>
              <p:cNvPicPr>
                <a:picLocks noChangeAspect="1"/>
              </p:cNvPicPr>
              <p:nvPr/>
            </p:nvPicPr>
            <p:blipFill rotWithShape="1">
              <a:blip r:embed="rId4">
                <a:extLst>
                  <a:ext uri="{28A0092B-C50C-407E-A947-70E740481C1C}">
                    <a14:useLocalDpi xmlns:a14="http://schemas.microsoft.com/office/drawing/2010/main" val="0"/>
                  </a:ext>
                </a:extLst>
              </a:blip>
              <a:srcRect l="18603" t="14146" r="16586" b="8991"/>
              <a:stretch/>
            </p:blipFill>
            <p:spPr>
              <a:xfrm>
                <a:off x="9772193" y="3815416"/>
                <a:ext cx="1041141" cy="1234756"/>
              </a:xfrm>
              <a:prstGeom prst="rect">
                <a:avLst/>
              </a:prstGeom>
            </p:spPr>
          </p:pic>
        </p:grpSp>
        <p:sp>
          <p:nvSpPr>
            <p:cNvPr id="36" name="TextBox 35">
              <a:extLst>
                <a:ext uri="{FF2B5EF4-FFF2-40B4-BE49-F238E27FC236}">
                  <a16:creationId xmlns:a16="http://schemas.microsoft.com/office/drawing/2014/main" id="{DDE1A73E-1473-E33C-52C2-10A3EBD5D32F}"/>
                </a:ext>
              </a:extLst>
            </p:cNvPr>
            <p:cNvSpPr txBox="1"/>
            <p:nvPr/>
          </p:nvSpPr>
          <p:spPr>
            <a:xfrm>
              <a:off x="9221260" y="5438150"/>
              <a:ext cx="226595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Amazon Ember"/>
                  <a:ea typeface="+mn-ea"/>
                  <a:cs typeface="+mn-cs"/>
                </a:rPr>
                <a:t>Cool Water Bottle</a:t>
              </a:r>
            </a:p>
          </p:txBody>
        </p:sp>
      </p:grpSp>
      <p:grpSp>
        <p:nvGrpSpPr>
          <p:cNvPr id="2" name="Group 1">
            <a:extLst>
              <a:ext uri="{FF2B5EF4-FFF2-40B4-BE49-F238E27FC236}">
                <a16:creationId xmlns:a16="http://schemas.microsoft.com/office/drawing/2014/main" id="{E7BE902B-CCF3-65E1-B3D2-6B07686263FF}"/>
              </a:ext>
            </a:extLst>
          </p:cNvPr>
          <p:cNvGrpSpPr/>
          <p:nvPr/>
        </p:nvGrpSpPr>
        <p:grpSpPr>
          <a:xfrm>
            <a:off x="6245966" y="1147131"/>
            <a:ext cx="1567478" cy="2161320"/>
            <a:chOff x="7052971" y="1033869"/>
            <a:chExt cx="1663633" cy="2283977"/>
          </a:xfrm>
        </p:grpSpPr>
        <p:grpSp>
          <p:nvGrpSpPr>
            <p:cNvPr id="39" name="Group 38">
              <a:extLst>
                <a:ext uri="{FF2B5EF4-FFF2-40B4-BE49-F238E27FC236}">
                  <a16:creationId xmlns:a16="http://schemas.microsoft.com/office/drawing/2014/main" id="{5EA664EA-CF88-38ED-C67A-A0A64266FB3E}"/>
                </a:ext>
              </a:extLst>
            </p:cNvPr>
            <p:cNvGrpSpPr/>
            <p:nvPr/>
          </p:nvGrpSpPr>
          <p:grpSpPr>
            <a:xfrm>
              <a:off x="7052971" y="1033869"/>
              <a:ext cx="1616906" cy="1616906"/>
              <a:chOff x="6835701" y="1458577"/>
              <a:chExt cx="1616906" cy="1616906"/>
            </a:xfrm>
          </p:grpSpPr>
          <p:pic>
            <p:nvPicPr>
              <p:cNvPr id="17" name="Picture 16" descr="Shape, circle&#10;&#10;Description automatically generated">
                <a:extLst>
                  <a:ext uri="{FF2B5EF4-FFF2-40B4-BE49-F238E27FC236}">
                    <a16:creationId xmlns:a16="http://schemas.microsoft.com/office/drawing/2014/main" id="{53C2ED5D-8A60-C67F-26F3-BA4C3A1FD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701" y="1458577"/>
                <a:ext cx="1616906" cy="1616906"/>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FECA6D03-388F-BF2C-04C9-DCC825C6ED21}"/>
                  </a:ext>
                </a:extLst>
              </p:cNvPr>
              <p:cNvPicPr>
                <a:picLocks noChangeAspect="1"/>
              </p:cNvPicPr>
              <p:nvPr/>
            </p:nvPicPr>
            <p:blipFill rotWithShape="1">
              <a:blip r:embed="rId5">
                <a:extLst>
                  <a:ext uri="{28A0092B-C50C-407E-A947-70E740481C1C}">
                    <a14:useLocalDpi xmlns:a14="http://schemas.microsoft.com/office/drawing/2010/main" val="0"/>
                  </a:ext>
                </a:extLst>
              </a:blip>
              <a:srcRect l="20668" t="31437" r="21111" b="31131"/>
              <a:stretch/>
            </p:blipFill>
            <p:spPr>
              <a:xfrm>
                <a:off x="6959916" y="1827127"/>
                <a:ext cx="1368476" cy="879806"/>
              </a:xfrm>
              <a:prstGeom prst="rect">
                <a:avLst/>
              </a:prstGeom>
            </p:spPr>
          </p:pic>
        </p:grpSp>
        <p:sp>
          <p:nvSpPr>
            <p:cNvPr id="37" name="TextBox 36">
              <a:extLst>
                <a:ext uri="{FF2B5EF4-FFF2-40B4-BE49-F238E27FC236}">
                  <a16:creationId xmlns:a16="http://schemas.microsoft.com/office/drawing/2014/main" id="{B6691432-1D34-7D23-24F4-08012B46F3CD}"/>
                </a:ext>
              </a:extLst>
            </p:cNvPr>
            <p:cNvSpPr txBox="1"/>
            <p:nvPr/>
          </p:nvSpPr>
          <p:spPr>
            <a:xfrm>
              <a:off x="7099698" y="2764933"/>
              <a:ext cx="1616906" cy="55291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Amazon Ember"/>
                  <a:ea typeface="+mn-ea"/>
                  <a:cs typeface="+mn-cs"/>
                </a:rPr>
                <a:t>Lenovo M10 FHD Plus (2nd Gen)</a:t>
              </a:r>
            </a:p>
          </p:txBody>
        </p:sp>
      </p:grpSp>
      <p:grpSp>
        <p:nvGrpSpPr>
          <p:cNvPr id="3" name="Group 2">
            <a:extLst>
              <a:ext uri="{FF2B5EF4-FFF2-40B4-BE49-F238E27FC236}">
                <a16:creationId xmlns:a16="http://schemas.microsoft.com/office/drawing/2014/main" id="{3AB160D8-EBE1-6FBB-77E3-1774C2FBCCED}"/>
              </a:ext>
            </a:extLst>
          </p:cNvPr>
          <p:cNvGrpSpPr/>
          <p:nvPr/>
        </p:nvGrpSpPr>
        <p:grpSpPr>
          <a:xfrm>
            <a:off x="8262019" y="1188075"/>
            <a:ext cx="1616906" cy="1938992"/>
            <a:chOff x="9490237" y="1086150"/>
            <a:chExt cx="1616906" cy="2006364"/>
          </a:xfrm>
        </p:grpSpPr>
        <p:grpSp>
          <p:nvGrpSpPr>
            <p:cNvPr id="40" name="Group 39">
              <a:extLst>
                <a:ext uri="{FF2B5EF4-FFF2-40B4-BE49-F238E27FC236}">
                  <a16:creationId xmlns:a16="http://schemas.microsoft.com/office/drawing/2014/main" id="{1C174F3B-AAAA-5927-1D80-AE2FBBC8E5A4}"/>
                </a:ext>
              </a:extLst>
            </p:cNvPr>
            <p:cNvGrpSpPr/>
            <p:nvPr/>
          </p:nvGrpSpPr>
          <p:grpSpPr>
            <a:xfrm>
              <a:off x="9490237" y="1086150"/>
              <a:ext cx="1616906" cy="1616906"/>
              <a:chOff x="9479665" y="1458577"/>
              <a:chExt cx="1616906" cy="1616906"/>
            </a:xfrm>
          </p:grpSpPr>
          <p:pic>
            <p:nvPicPr>
              <p:cNvPr id="18" name="Picture 17" descr="Shape, circle&#10;&#10;Description automatically generated">
                <a:extLst>
                  <a:ext uri="{FF2B5EF4-FFF2-40B4-BE49-F238E27FC236}">
                    <a16:creationId xmlns:a16="http://schemas.microsoft.com/office/drawing/2014/main" id="{B84E0403-0F0A-D978-661B-2265AF05D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665" y="1458577"/>
                <a:ext cx="1616906" cy="1616906"/>
              </a:xfrm>
              <a:prstGeom prst="rect">
                <a:avLst/>
              </a:prstGeom>
            </p:spPr>
          </p:pic>
          <p:pic>
            <p:nvPicPr>
              <p:cNvPr id="26" name="Picture 25">
                <a:extLst>
                  <a:ext uri="{FF2B5EF4-FFF2-40B4-BE49-F238E27FC236}">
                    <a16:creationId xmlns:a16="http://schemas.microsoft.com/office/drawing/2014/main" id="{89816EE8-4131-40C2-6D78-8BE314220ACB}"/>
                  </a:ext>
                </a:extLst>
              </p:cNvPr>
              <p:cNvPicPr>
                <a:picLocks noChangeAspect="1"/>
              </p:cNvPicPr>
              <p:nvPr/>
            </p:nvPicPr>
            <p:blipFill rotWithShape="1">
              <a:blip r:embed="rId6">
                <a:extLst>
                  <a:ext uri="{28A0092B-C50C-407E-A947-70E740481C1C}">
                    <a14:useLocalDpi xmlns:a14="http://schemas.microsoft.com/office/drawing/2010/main" val="0"/>
                  </a:ext>
                </a:extLst>
              </a:blip>
              <a:srcRect l="36087" t="32292" r="39765" b="31619"/>
              <a:stretch/>
            </p:blipFill>
            <p:spPr>
              <a:xfrm>
                <a:off x="9853412" y="1622265"/>
                <a:ext cx="869409" cy="1299329"/>
              </a:xfrm>
              <a:prstGeom prst="rect">
                <a:avLst/>
              </a:prstGeom>
            </p:spPr>
          </p:pic>
        </p:grpSp>
        <p:sp>
          <p:nvSpPr>
            <p:cNvPr id="38" name="TextBox 37">
              <a:extLst>
                <a:ext uri="{FF2B5EF4-FFF2-40B4-BE49-F238E27FC236}">
                  <a16:creationId xmlns:a16="http://schemas.microsoft.com/office/drawing/2014/main" id="{657EDFB0-B65A-C905-15A0-CE06AAB2B00F}"/>
                </a:ext>
              </a:extLst>
            </p:cNvPr>
            <p:cNvSpPr txBox="1"/>
            <p:nvPr/>
          </p:nvSpPr>
          <p:spPr>
            <a:xfrm>
              <a:off x="9536962" y="2784737"/>
              <a:ext cx="152345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Amazon Ember"/>
                  <a:ea typeface="+mn-ea"/>
                  <a:cs typeface="+mn-cs"/>
                </a:rPr>
                <a:t>JBL Tune 125TWS</a:t>
              </a:r>
            </a:p>
          </p:txBody>
        </p:sp>
      </p:grpSp>
      <p:grpSp>
        <p:nvGrpSpPr>
          <p:cNvPr id="22" name="Group 21">
            <a:extLst>
              <a:ext uri="{FF2B5EF4-FFF2-40B4-BE49-F238E27FC236}">
                <a16:creationId xmlns:a16="http://schemas.microsoft.com/office/drawing/2014/main" id="{817BB726-E6D5-554F-7B18-5A6D4571C2F2}"/>
              </a:ext>
            </a:extLst>
          </p:cNvPr>
          <p:cNvGrpSpPr/>
          <p:nvPr/>
        </p:nvGrpSpPr>
        <p:grpSpPr>
          <a:xfrm>
            <a:off x="9070470" y="3572123"/>
            <a:ext cx="2265952" cy="2097802"/>
            <a:chOff x="9103919" y="3577721"/>
            <a:chExt cx="2265952" cy="2097802"/>
          </a:xfrm>
        </p:grpSpPr>
        <p:grpSp>
          <p:nvGrpSpPr>
            <p:cNvPr id="11" name="Group 10">
              <a:extLst>
                <a:ext uri="{FF2B5EF4-FFF2-40B4-BE49-F238E27FC236}">
                  <a16:creationId xmlns:a16="http://schemas.microsoft.com/office/drawing/2014/main" id="{C407A615-5FC6-4BE0-1AB7-2D18ECA17727}"/>
                </a:ext>
              </a:extLst>
            </p:cNvPr>
            <p:cNvGrpSpPr/>
            <p:nvPr/>
          </p:nvGrpSpPr>
          <p:grpSpPr>
            <a:xfrm>
              <a:off x="9103919" y="3577721"/>
              <a:ext cx="2265952" cy="2097802"/>
              <a:chOff x="9221260" y="3648125"/>
              <a:chExt cx="2265952" cy="2097802"/>
            </a:xfrm>
          </p:grpSpPr>
          <p:pic>
            <p:nvPicPr>
              <p:cNvPr id="14" name="Picture 13" descr="Shape, circle&#10;&#10;Description automatically generated">
                <a:extLst>
                  <a:ext uri="{FF2B5EF4-FFF2-40B4-BE49-F238E27FC236}">
                    <a16:creationId xmlns:a16="http://schemas.microsoft.com/office/drawing/2014/main" id="{B078B1EF-25F6-5566-4333-3FB1FA8C3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783" y="3648125"/>
                <a:ext cx="1616906" cy="1616906"/>
              </a:xfrm>
              <a:prstGeom prst="rect">
                <a:avLst/>
              </a:prstGeom>
            </p:spPr>
          </p:pic>
          <p:sp>
            <p:nvSpPr>
              <p:cNvPr id="13" name="TextBox 12">
                <a:extLst>
                  <a:ext uri="{FF2B5EF4-FFF2-40B4-BE49-F238E27FC236}">
                    <a16:creationId xmlns:a16="http://schemas.microsoft.com/office/drawing/2014/main" id="{E71FC650-40E2-E270-F699-F48E34E0A6F5}"/>
                  </a:ext>
                </a:extLst>
              </p:cNvPr>
              <p:cNvSpPr txBox="1"/>
              <p:nvPr/>
            </p:nvSpPr>
            <p:spPr>
              <a:xfrm>
                <a:off x="9221260" y="5438150"/>
                <a:ext cx="226595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FFFFFF"/>
                    </a:solidFill>
                    <a:effectLst/>
                    <a:uLnTx/>
                    <a:uFillTx/>
                    <a:latin typeface="Amazon Ember"/>
                    <a:ea typeface="+mn-ea"/>
                    <a:cs typeface="+mn-cs"/>
                  </a:rPr>
                  <a:t>Developer Road Ahead</a:t>
                </a:r>
              </a:p>
            </p:txBody>
          </p:sp>
        </p:grpSp>
        <p:pic>
          <p:nvPicPr>
            <p:cNvPr id="21" name="Picture 20">
              <a:extLst>
                <a:ext uri="{FF2B5EF4-FFF2-40B4-BE49-F238E27FC236}">
                  <a16:creationId xmlns:a16="http://schemas.microsoft.com/office/drawing/2014/main" id="{9D0E00C0-7450-8D52-0648-9F0574C4B938}"/>
                </a:ext>
              </a:extLst>
            </p:cNvPr>
            <p:cNvPicPr>
              <a:picLocks noChangeAspect="1"/>
            </p:cNvPicPr>
            <p:nvPr/>
          </p:nvPicPr>
          <p:blipFill rotWithShape="1">
            <a:blip r:embed="rId7">
              <a:extLst>
                <a:ext uri="{28A0092B-C50C-407E-A947-70E740481C1C}">
                  <a14:useLocalDpi xmlns:a14="http://schemas.microsoft.com/office/drawing/2010/main" val="0"/>
                </a:ext>
              </a:extLst>
            </a:blip>
            <a:srcRect l="24251" t="15379" r="26317" b="15429"/>
            <a:stretch/>
          </p:blipFill>
          <p:spPr>
            <a:xfrm>
              <a:off x="9763668" y="3734593"/>
              <a:ext cx="930985" cy="1303161"/>
            </a:xfrm>
            <a:prstGeom prst="rect">
              <a:avLst/>
            </a:prstGeom>
          </p:spPr>
        </p:pic>
      </p:grpSp>
      <p:pic>
        <p:nvPicPr>
          <p:cNvPr id="12" name="Picture 2">
            <a:extLst>
              <a:ext uri="{FF2B5EF4-FFF2-40B4-BE49-F238E27FC236}">
                <a16:creationId xmlns:a16="http://schemas.microsoft.com/office/drawing/2014/main" id="{3E18AEEB-23AB-F042-DD96-A50DF04C37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3023" y="168548"/>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6692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EF90FC-50E2-635F-4F50-24305DE2C47A}"/>
              </a:ext>
            </a:extLst>
          </p:cNvPr>
          <p:cNvSpPr/>
          <p:nvPr/>
        </p:nvSpPr>
        <p:spPr>
          <a:xfrm rot="16200000">
            <a:off x="4662853" y="-4662854"/>
            <a:ext cx="2866292" cy="12192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4" name="Picture 3" descr="Digital financial graphs">
            <a:extLst>
              <a:ext uri="{FF2B5EF4-FFF2-40B4-BE49-F238E27FC236}">
                <a16:creationId xmlns:a16="http://schemas.microsoft.com/office/drawing/2014/main" id="{A98C5AD5-4848-8C8E-26B6-9767C39559DE}"/>
              </a:ext>
            </a:extLst>
          </p:cNvPr>
          <p:cNvPicPr>
            <a:picLocks noChangeAspect="1"/>
          </p:cNvPicPr>
          <p:nvPr/>
        </p:nvPicPr>
        <p:blipFill rotWithShape="1">
          <a:blip r:embed="rId2">
            <a:extLst>
              <a:ext uri="{28A0092B-C50C-407E-A947-70E740481C1C}">
                <a14:useLocalDpi xmlns:a14="http://schemas.microsoft.com/office/drawing/2010/main" val="0"/>
              </a:ext>
            </a:extLst>
          </a:blip>
          <a:srcRect t="24668" b="43920"/>
          <a:stretch/>
        </p:blipFill>
        <p:spPr>
          <a:xfrm>
            <a:off x="-3" y="5783"/>
            <a:ext cx="12192001" cy="2866292"/>
          </a:xfrm>
          <a:prstGeom prst="rect">
            <a:avLst/>
          </a:prstGeom>
        </p:spPr>
      </p:pic>
      <p:pic>
        <p:nvPicPr>
          <p:cNvPr id="5" name="Picture 4" descr="Background pattern&#10;&#10;Description automatically generated">
            <a:extLst>
              <a:ext uri="{FF2B5EF4-FFF2-40B4-BE49-F238E27FC236}">
                <a16:creationId xmlns:a16="http://schemas.microsoft.com/office/drawing/2014/main" id="{83D84D2D-3A9D-4547-1B8F-67391487686B}"/>
              </a:ext>
            </a:extLst>
          </p:cNvPr>
          <p:cNvPicPr>
            <a:picLocks noChangeAspect="1"/>
          </p:cNvPicPr>
          <p:nvPr/>
        </p:nvPicPr>
        <p:blipFill rotWithShape="1">
          <a:blip r:embed="rId3">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22802" y="-36769"/>
            <a:ext cx="12214800" cy="2908844"/>
          </a:xfrm>
          <a:prstGeom prst="rect">
            <a:avLst/>
          </a:prstGeom>
        </p:spPr>
      </p:pic>
      <p:sp>
        <p:nvSpPr>
          <p:cNvPr id="6" name="TextBox 5">
            <a:extLst>
              <a:ext uri="{FF2B5EF4-FFF2-40B4-BE49-F238E27FC236}">
                <a16:creationId xmlns:a16="http://schemas.microsoft.com/office/drawing/2014/main" id="{47C11844-DF4D-3FEC-46E0-2886507C58A0}"/>
              </a:ext>
            </a:extLst>
          </p:cNvPr>
          <p:cNvSpPr txBox="1"/>
          <p:nvPr/>
        </p:nvSpPr>
        <p:spPr>
          <a:xfrm>
            <a:off x="535561" y="1758098"/>
            <a:ext cx="4295230" cy="646331"/>
          </a:xfrm>
          <a:prstGeom prst="rect">
            <a:avLst/>
          </a:prstGeom>
          <a:noFill/>
        </p:spPr>
        <p:txBody>
          <a:bodyPr wrap="square" rtlCol="0">
            <a:spAutoFit/>
          </a:bodyPr>
          <a:lstStyle/>
          <a:p>
            <a:r>
              <a:rPr lang="en-IN" sz="3600" dirty="0">
                <a:solidFill>
                  <a:schemeClr val="bg1"/>
                </a:solidFill>
                <a:latin typeface="Houschka Rounded DemiBold" panose="020F0503000000020003" pitchFamily="34" charset="0"/>
              </a:rPr>
              <a:t>Setup Workspace</a:t>
            </a:r>
          </a:p>
        </p:txBody>
      </p:sp>
      <p:grpSp>
        <p:nvGrpSpPr>
          <p:cNvPr id="7" name="Group 6">
            <a:extLst>
              <a:ext uri="{FF2B5EF4-FFF2-40B4-BE49-F238E27FC236}">
                <a16:creationId xmlns:a16="http://schemas.microsoft.com/office/drawing/2014/main" id="{3A861A12-9B7B-3A1A-261F-7FF26E83CFD8}"/>
              </a:ext>
            </a:extLst>
          </p:cNvPr>
          <p:cNvGrpSpPr/>
          <p:nvPr/>
        </p:nvGrpSpPr>
        <p:grpSpPr>
          <a:xfrm>
            <a:off x="6037348" y="2000356"/>
            <a:ext cx="5823882" cy="3510371"/>
            <a:chOff x="10904256" y="3884082"/>
            <a:chExt cx="12914249" cy="7784121"/>
          </a:xfrm>
          <a:solidFill>
            <a:schemeClr val="tx1"/>
          </a:solidFill>
        </p:grpSpPr>
        <p:sp>
          <p:nvSpPr>
            <p:cNvPr id="8" name="Rectangle: rounded corners 24">
              <a:extLst>
                <a:ext uri="{FF2B5EF4-FFF2-40B4-BE49-F238E27FC236}">
                  <a16:creationId xmlns:a16="http://schemas.microsoft.com/office/drawing/2014/main" id="{13CB360E-F231-E2BC-5A8B-65174BB546E9}"/>
                </a:ext>
              </a:extLst>
            </p:cNvPr>
            <p:cNvSpPr/>
            <p:nvPr/>
          </p:nvSpPr>
          <p:spPr>
            <a:xfrm rot="5400000">
              <a:off x="13578622" y="1544697"/>
              <a:ext cx="7578824" cy="12257593"/>
            </a:xfrm>
            <a:prstGeom prst="roundRect">
              <a:avLst>
                <a:gd name="adj" fmla="val 55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sp>
          <p:nvSpPr>
            <p:cNvPr id="9" name="Rectangle: rounded corners 26">
              <a:extLst>
                <a:ext uri="{FF2B5EF4-FFF2-40B4-BE49-F238E27FC236}">
                  <a16:creationId xmlns:a16="http://schemas.microsoft.com/office/drawing/2014/main" id="{D3AD8DF7-4E35-9871-9A47-AC64E843A59D}"/>
                </a:ext>
              </a:extLst>
            </p:cNvPr>
            <p:cNvSpPr/>
            <p:nvPr/>
          </p:nvSpPr>
          <p:spPr>
            <a:xfrm rot="5400000">
              <a:off x="17173419" y="5023117"/>
              <a:ext cx="375923" cy="129142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grpSp>
      <p:pic>
        <p:nvPicPr>
          <p:cNvPr id="10" name="Picture Placeholder 6">
            <a:extLst>
              <a:ext uri="{FF2B5EF4-FFF2-40B4-BE49-F238E27FC236}">
                <a16:creationId xmlns:a16="http://schemas.microsoft.com/office/drawing/2014/main" id="{E1B096A8-C06D-8692-FC47-BC0878857CC0}"/>
              </a:ext>
            </a:extLst>
          </p:cNvPr>
          <p:cNvPicPr>
            <a:picLocks noChangeAspect="1"/>
          </p:cNvPicPr>
          <p:nvPr/>
        </p:nvPicPr>
        <p:blipFill>
          <a:blip r:embed="rId4">
            <a:extLst>
              <a:ext uri="{28A0092B-C50C-407E-A947-70E740481C1C}">
                <a14:useLocalDpi xmlns:a14="http://schemas.microsoft.com/office/drawing/2010/main" val="0"/>
              </a:ext>
            </a:extLst>
          </a:blip>
          <a:srcRect l="7333" r="7333"/>
          <a:stretch/>
        </p:blipFill>
        <p:spPr>
          <a:xfrm>
            <a:off x="6323693" y="2090680"/>
            <a:ext cx="5274094" cy="3141404"/>
          </a:xfrm>
          <a:prstGeom prst="roundRect">
            <a:avLst>
              <a:gd name="adj" fmla="val 2957"/>
            </a:avLst>
          </a:prstGeom>
        </p:spPr>
      </p:pic>
      <p:sp>
        <p:nvSpPr>
          <p:cNvPr id="11" name="TextBox 10">
            <a:extLst>
              <a:ext uri="{FF2B5EF4-FFF2-40B4-BE49-F238E27FC236}">
                <a16:creationId xmlns:a16="http://schemas.microsoft.com/office/drawing/2014/main" id="{B70919B8-E751-9148-48E7-849DD0D1B6D6}"/>
              </a:ext>
            </a:extLst>
          </p:cNvPr>
          <p:cNvSpPr txBox="1"/>
          <p:nvPr/>
        </p:nvSpPr>
        <p:spPr>
          <a:xfrm>
            <a:off x="1734337" y="3126490"/>
            <a:ext cx="3556621" cy="2214709"/>
          </a:xfrm>
          <a:prstGeom prst="rect">
            <a:avLst/>
          </a:prstGeom>
          <a:noFill/>
        </p:spPr>
        <p:txBody>
          <a:bodyPr wrap="square">
            <a:spAutoFit/>
          </a:bodyPr>
          <a:lstStyle/>
          <a:p>
            <a:pPr marL="285750" indent="-285750" algn="l" defTabSz="1450109">
              <a:lnSpc>
                <a:spcPts val="2149"/>
              </a:lnSpc>
              <a:buFont typeface="Arial" panose="020B0604020202020204" pitchFamily="34" charset="0"/>
              <a:buChar char="•"/>
              <a:defRPr/>
            </a:pPr>
            <a:r>
              <a:rPr lang="en-US" sz="1100" dirty="0">
                <a:solidFill>
                  <a:schemeClr val="tx1"/>
                </a:solidFill>
                <a:latin typeface="+mj-lt"/>
                <a:ea typeface="Roboto Light" panose="02000000000000000000" pitchFamily="2" charset="0"/>
                <a:cs typeface="Roboto Light" panose="02000000000000000000" pitchFamily="2" charset="0"/>
              </a:rPr>
              <a:t>A dedicated workspace to handle Authentication, Security, Mobility and Administration aspects of the Entire Site.</a:t>
            </a:r>
          </a:p>
          <a:p>
            <a:pPr marL="285750" indent="-285750" algn="l" defTabSz="1450109">
              <a:lnSpc>
                <a:spcPts val="2149"/>
              </a:lnSpc>
              <a:buFont typeface="Arial" panose="020B0604020202020204" pitchFamily="34" charset="0"/>
              <a:buChar char="•"/>
              <a:defRPr/>
            </a:pPr>
            <a:r>
              <a:rPr lang="en-US" sz="1100" dirty="0">
                <a:latin typeface="+mj-lt"/>
                <a:ea typeface="Roboto Light" panose="02000000000000000000" pitchFamily="2" charset="0"/>
                <a:cs typeface="Roboto Light" panose="02000000000000000000" pitchFamily="2" charset="0"/>
              </a:rPr>
              <a:t>Provides ability to configure authentication for a few providers such as Google, LinkedIn, Twitter, Microsoft etc.</a:t>
            </a:r>
          </a:p>
          <a:p>
            <a:pPr marL="285750" indent="-285750" algn="l" defTabSz="1450109">
              <a:lnSpc>
                <a:spcPts val="2149"/>
              </a:lnSpc>
              <a:buFont typeface="Arial" panose="020B0604020202020204" pitchFamily="34" charset="0"/>
              <a:buChar char="•"/>
              <a:defRPr/>
            </a:pPr>
            <a:r>
              <a:rPr lang="en-US" sz="1100" dirty="0">
                <a:latin typeface="+mj-lt"/>
                <a:ea typeface="Roboto Light" panose="02000000000000000000" pitchFamily="2" charset="0"/>
                <a:cs typeface="Roboto Light" panose="02000000000000000000" pitchFamily="2" charset="0"/>
              </a:rPr>
              <a:t>Ability to add Custom authentication providers is enabled such as SAML, OIDC etc.</a:t>
            </a:r>
          </a:p>
        </p:txBody>
      </p:sp>
      <p:sp>
        <p:nvSpPr>
          <p:cNvPr id="12" name="Rectangle: Rounded Corners 11">
            <a:extLst>
              <a:ext uri="{FF2B5EF4-FFF2-40B4-BE49-F238E27FC236}">
                <a16:creationId xmlns:a16="http://schemas.microsoft.com/office/drawing/2014/main" id="{E3E6B383-ED1B-3EC1-1320-44D64022ED13}"/>
              </a:ext>
            </a:extLst>
          </p:cNvPr>
          <p:cNvSpPr/>
          <p:nvPr/>
        </p:nvSpPr>
        <p:spPr>
          <a:xfrm rot="16200000" flipV="1">
            <a:off x="995273" y="3835218"/>
            <a:ext cx="1152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2">
            <a:extLst>
              <a:ext uri="{FF2B5EF4-FFF2-40B4-BE49-F238E27FC236}">
                <a16:creationId xmlns:a16="http://schemas.microsoft.com/office/drawing/2014/main" id="{1DC6DB39-D905-5FD4-A9AA-1E1290BE3A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104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B8052-227A-44BF-CA46-566A90CD40EF}"/>
              </a:ext>
            </a:extLst>
          </p:cNvPr>
          <p:cNvSpPr/>
          <p:nvPr/>
        </p:nvSpPr>
        <p:spPr>
          <a:xfrm rot="16200000">
            <a:off x="4711947" y="-4711948"/>
            <a:ext cx="2768103" cy="1219200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 name="Picture 2" descr="Digital financial graphs">
            <a:extLst>
              <a:ext uri="{FF2B5EF4-FFF2-40B4-BE49-F238E27FC236}">
                <a16:creationId xmlns:a16="http://schemas.microsoft.com/office/drawing/2014/main" id="{CB2A7AFC-1A81-303D-168B-1BB5B6350514}"/>
              </a:ext>
            </a:extLst>
          </p:cNvPr>
          <p:cNvPicPr>
            <a:picLocks noChangeAspect="1"/>
          </p:cNvPicPr>
          <p:nvPr/>
        </p:nvPicPr>
        <p:blipFill rotWithShape="1">
          <a:blip r:embed="rId2">
            <a:extLst>
              <a:ext uri="{28A0092B-C50C-407E-A947-70E740481C1C}">
                <a14:useLocalDpi xmlns:a14="http://schemas.microsoft.com/office/drawing/2010/main" val="0"/>
              </a:ext>
            </a:extLst>
          </a:blip>
          <a:srcRect t="24668" b="43920"/>
          <a:stretch/>
        </p:blipFill>
        <p:spPr>
          <a:xfrm>
            <a:off x="-3" y="5783"/>
            <a:ext cx="12192001" cy="2768102"/>
          </a:xfrm>
          <a:prstGeom prst="rect">
            <a:avLst/>
          </a:prstGeom>
        </p:spPr>
      </p:pic>
      <p:pic>
        <p:nvPicPr>
          <p:cNvPr id="4" name="Picture 3" descr="Background pattern&#10;&#10;Description automatically generated">
            <a:extLst>
              <a:ext uri="{FF2B5EF4-FFF2-40B4-BE49-F238E27FC236}">
                <a16:creationId xmlns:a16="http://schemas.microsoft.com/office/drawing/2014/main" id="{DB63EBB1-459E-3899-7DEA-5EEA96B9C450}"/>
              </a:ext>
            </a:extLst>
          </p:cNvPr>
          <p:cNvPicPr>
            <a:picLocks noChangeAspect="1"/>
          </p:cNvPicPr>
          <p:nvPr/>
        </p:nvPicPr>
        <p:blipFill rotWithShape="1">
          <a:blip r:embed="rId3">
            <a:alphaModFix amt="85000"/>
            <a:duotone>
              <a:schemeClr val="accent5">
                <a:shade val="45000"/>
                <a:satMod val="135000"/>
              </a:schemeClr>
              <a:prstClr val="white"/>
            </a:duotone>
            <a:extLst>
              <a:ext uri="{28A0092B-C50C-407E-A947-70E740481C1C}">
                <a14:useLocalDpi xmlns:a14="http://schemas.microsoft.com/office/drawing/2010/main" val="0"/>
              </a:ext>
            </a:extLst>
          </a:blip>
          <a:srcRect b="3676"/>
          <a:stretch/>
        </p:blipFill>
        <p:spPr>
          <a:xfrm>
            <a:off x="-22802" y="-36769"/>
            <a:ext cx="12214800" cy="2810654"/>
          </a:xfrm>
          <a:prstGeom prst="rect">
            <a:avLst/>
          </a:prstGeom>
        </p:spPr>
      </p:pic>
      <p:sp>
        <p:nvSpPr>
          <p:cNvPr id="5" name="TextBox 4">
            <a:extLst>
              <a:ext uri="{FF2B5EF4-FFF2-40B4-BE49-F238E27FC236}">
                <a16:creationId xmlns:a16="http://schemas.microsoft.com/office/drawing/2014/main" id="{06FD4003-A90A-112E-FFCE-30F8B65B21F4}"/>
              </a:ext>
            </a:extLst>
          </p:cNvPr>
          <p:cNvSpPr txBox="1"/>
          <p:nvPr/>
        </p:nvSpPr>
        <p:spPr>
          <a:xfrm>
            <a:off x="535561" y="1758098"/>
            <a:ext cx="4295230" cy="646331"/>
          </a:xfrm>
          <a:prstGeom prst="rect">
            <a:avLst/>
          </a:prstGeom>
          <a:noFill/>
        </p:spPr>
        <p:txBody>
          <a:bodyPr wrap="square" rtlCol="0">
            <a:spAutoFit/>
          </a:bodyPr>
          <a:lstStyle/>
          <a:p>
            <a:r>
              <a:rPr lang="en-IN" sz="3600" dirty="0">
                <a:solidFill>
                  <a:schemeClr val="bg1"/>
                </a:solidFill>
                <a:latin typeface="Houschka Rounded DemiBold" panose="020F0503000000020003" pitchFamily="34" charset="0"/>
              </a:rPr>
              <a:t>Admin Workspace</a:t>
            </a:r>
          </a:p>
        </p:txBody>
      </p:sp>
      <p:grpSp>
        <p:nvGrpSpPr>
          <p:cNvPr id="6" name="Group 5">
            <a:extLst>
              <a:ext uri="{FF2B5EF4-FFF2-40B4-BE49-F238E27FC236}">
                <a16:creationId xmlns:a16="http://schemas.microsoft.com/office/drawing/2014/main" id="{1E00438C-DE15-49DF-1467-7E9B9AC6EFF3}"/>
              </a:ext>
            </a:extLst>
          </p:cNvPr>
          <p:cNvGrpSpPr/>
          <p:nvPr/>
        </p:nvGrpSpPr>
        <p:grpSpPr>
          <a:xfrm>
            <a:off x="6037348" y="2000356"/>
            <a:ext cx="5823882" cy="3510371"/>
            <a:chOff x="10904256" y="3884082"/>
            <a:chExt cx="12914249" cy="7784121"/>
          </a:xfrm>
          <a:solidFill>
            <a:schemeClr val="tx1"/>
          </a:solidFill>
        </p:grpSpPr>
        <p:sp>
          <p:nvSpPr>
            <p:cNvPr id="7" name="Rectangle: rounded corners 24">
              <a:extLst>
                <a:ext uri="{FF2B5EF4-FFF2-40B4-BE49-F238E27FC236}">
                  <a16:creationId xmlns:a16="http://schemas.microsoft.com/office/drawing/2014/main" id="{8E678BED-890D-7FF4-9D62-06781AD55386}"/>
                </a:ext>
              </a:extLst>
            </p:cNvPr>
            <p:cNvSpPr/>
            <p:nvPr/>
          </p:nvSpPr>
          <p:spPr>
            <a:xfrm rot="5400000">
              <a:off x="13578622" y="1544697"/>
              <a:ext cx="7578824" cy="12257593"/>
            </a:xfrm>
            <a:prstGeom prst="roundRect">
              <a:avLst>
                <a:gd name="adj" fmla="val 555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sp>
          <p:nvSpPr>
            <p:cNvPr id="8" name="Rectangle: rounded corners 26">
              <a:extLst>
                <a:ext uri="{FF2B5EF4-FFF2-40B4-BE49-F238E27FC236}">
                  <a16:creationId xmlns:a16="http://schemas.microsoft.com/office/drawing/2014/main" id="{24FCDA8B-3ACA-24B9-977A-047AFD3609F2}"/>
                </a:ext>
              </a:extLst>
            </p:cNvPr>
            <p:cNvSpPr/>
            <p:nvPr/>
          </p:nvSpPr>
          <p:spPr>
            <a:xfrm rot="5400000">
              <a:off x="17173419" y="5023117"/>
              <a:ext cx="375923" cy="129142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defRPr/>
              </a:pPr>
              <a:endParaRPr lang="en-US" sz="675">
                <a:solidFill>
                  <a:srgbClr val="F5F3ED"/>
                </a:solidFill>
                <a:latin typeface="Lato Regular"/>
              </a:endParaRPr>
            </a:p>
          </p:txBody>
        </p:sp>
      </p:grpSp>
      <p:pic>
        <p:nvPicPr>
          <p:cNvPr id="9" name="Picture Placeholder 6">
            <a:extLst>
              <a:ext uri="{FF2B5EF4-FFF2-40B4-BE49-F238E27FC236}">
                <a16:creationId xmlns:a16="http://schemas.microsoft.com/office/drawing/2014/main" id="{C8A53C0A-F4D3-9386-C981-F1E0555218B8}"/>
              </a:ext>
            </a:extLst>
          </p:cNvPr>
          <p:cNvPicPr>
            <a:picLocks noChangeAspect="1"/>
          </p:cNvPicPr>
          <p:nvPr/>
        </p:nvPicPr>
        <p:blipFill>
          <a:blip r:embed="rId4">
            <a:extLst>
              <a:ext uri="{28A0092B-C50C-407E-A947-70E740481C1C}">
                <a14:useLocalDpi xmlns:a14="http://schemas.microsoft.com/office/drawing/2010/main" val="0"/>
              </a:ext>
            </a:extLst>
          </a:blip>
          <a:srcRect t="6293" b="6293"/>
          <a:stretch/>
        </p:blipFill>
        <p:spPr>
          <a:xfrm>
            <a:off x="6323693" y="2090680"/>
            <a:ext cx="5274094" cy="3141404"/>
          </a:xfrm>
          <a:prstGeom prst="roundRect">
            <a:avLst>
              <a:gd name="adj" fmla="val 2957"/>
            </a:avLst>
          </a:prstGeom>
        </p:spPr>
      </p:pic>
      <p:sp>
        <p:nvSpPr>
          <p:cNvPr id="10" name="TextBox 9">
            <a:extLst>
              <a:ext uri="{FF2B5EF4-FFF2-40B4-BE49-F238E27FC236}">
                <a16:creationId xmlns:a16="http://schemas.microsoft.com/office/drawing/2014/main" id="{45D6BCE0-83C2-412F-A525-3D6C022B6916}"/>
              </a:ext>
            </a:extLst>
          </p:cNvPr>
          <p:cNvSpPr txBox="1"/>
          <p:nvPr/>
        </p:nvSpPr>
        <p:spPr>
          <a:xfrm>
            <a:off x="1728016" y="3084254"/>
            <a:ext cx="3562597" cy="2496133"/>
          </a:xfrm>
          <a:prstGeom prst="rect">
            <a:avLst/>
          </a:prstGeom>
          <a:noFill/>
        </p:spPr>
        <p:txBody>
          <a:bodyPr wrap="square">
            <a:spAutoFit/>
          </a:bodyPr>
          <a:lstStyle/>
          <a:p>
            <a:pPr marL="285750" indent="-285750" algn="l" defTabSz="1450109">
              <a:lnSpc>
                <a:spcPts val="2149"/>
              </a:lnSpc>
              <a:buFont typeface="Arial" panose="020B0604020202020204" pitchFamily="34" charset="0"/>
              <a:buChar char="•"/>
              <a:defRPr/>
            </a:pPr>
            <a:r>
              <a:rPr lang="en-US" sz="1400" dirty="0">
                <a:solidFill>
                  <a:schemeClr val="tx1"/>
                </a:solidFill>
                <a:latin typeface="+mj-lt"/>
                <a:ea typeface="Roboto Light" panose="02000000000000000000" pitchFamily="2" charset="0"/>
                <a:cs typeface="Roboto Light" panose="02000000000000000000" pitchFamily="2" charset="0"/>
              </a:rPr>
              <a:t>A dedicated workspace to create, modify, manage Flows but still largely relies on the root URL for Microsoft Power Automate and redirects currently</a:t>
            </a:r>
            <a:endParaRPr lang="en-US" sz="1400" dirty="0">
              <a:latin typeface="+mj-lt"/>
              <a:ea typeface="Roboto Light" panose="02000000000000000000" pitchFamily="2" charset="0"/>
              <a:cs typeface="Roboto Light" panose="02000000000000000000" pitchFamily="2" charset="0"/>
            </a:endParaRPr>
          </a:p>
          <a:p>
            <a:pPr marL="285750" indent="-285750" algn="l" defTabSz="1450109">
              <a:lnSpc>
                <a:spcPts val="2149"/>
              </a:lnSpc>
              <a:buFont typeface="Arial" panose="020B0604020202020204" pitchFamily="34" charset="0"/>
              <a:buChar char="•"/>
              <a:defRPr/>
            </a:pPr>
            <a:r>
              <a:rPr lang="en-US" sz="1400" dirty="0">
                <a:latin typeface="+mj-lt"/>
                <a:ea typeface="Roboto Light" panose="02000000000000000000" pitchFamily="2" charset="0"/>
                <a:cs typeface="Roboto Light" panose="02000000000000000000" pitchFamily="2" charset="0"/>
              </a:rPr>
              <a:t>For some key features, Pages foundation is still largely</a:t>
            </a:r>
            <a:r>
              <a:rPr lang="en-US" sz="1400" dirty="0">
                <a:solidFill>
                  <a:schemeClr val="tx1"/>
                </a:solidFill>
                <a:latin typeface="+mj-lt"/>
                <a:ea typeface="Roboto Light" panose="02000000000000000000" pitchFamily="2" charset="0"/>
                <a:cs typeface="Roboto Light" panose="02000000000000000000" pitchFamily="2" charset="0"/>
              </a:rPr>
              <a:t> reliant &amp; redirected to Power Portal Management App</a:t>
            </a:r>
          </a:p>
          <a:p>
            <a:pPr algn="l" defTabSz="1450109">
              <a:lnSpc>
                <a:spcPts val="2149"/>
              </a:lnSpc>
              <a:defRPr/>
            </a:pPr>
            <a:endParaRPr lang="en-US" sz="1400" dirty="0">
              <a:latin typeface="+mj-lt"/>
              <a:ea typeface="Roboto Light" panose="02000000000000000000" pitchFamily="2" charset="0"/>
              <a:cs typeface="Roboto Light" panose="02000000000000000000" pitchFamily="2" charset="0"/>
            </a:endParaRPr>
          </a:p>
          <a:p>
            <a:pPr algn="l" defTabSz="1450109">
              <a:lnSpc>
                <a:spcPts val="2149"/>
              </a:lnSpc>
              <a:defRPr/>
            </a:pPr>
            <a:endParaRPr lang="en-US" sz="1400" dirty="0">
              <a:solidFill>
                <a:schemeClr val="tx1"/>
              </a:solidFill>
              <a:latin typeface="+mj-lt"/>
              <a:ea typeface="Roboto Light" panose="02000000000000000000" pitchFamily="2" charset="0"/>
              <a:cs typeface="Roboto Light" panose="02000000000000000000" pitchFamily="2" charset="0"/>
            </a:endParaRPr>
          </a:p>
        </p:txBody>
      </p:sp>
      <p:sp>
        <p:nvSpPr>
          <p:cNvPr id="11" name="Rectangle: Rounded Corners 10">
            <a:extLst>
              <a:ext uri="{FF2B5EF4-FFF2-40B4-BE49-F238E27FC236}">
                <a16:creationId xmlns:a16="http://schemas.microsoft.com/office/drawing/2014/main" id="{B41D2EBE-8296-13B0-F0A4-7716CD146887}"/>
              </a:ext>
            </a:extLst>
          </p:cNvPr>
          <p:cNvSpPr/>
          <p:nvPr/>
        </p:nvSpPr>
        <p:spPr>
          <a:xfrm rot="16200000" flipV="1">
            <a:off x="995674" y="3778923"/>
            <a:ext cx="1152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2">
            <a:extLst>
              <a:ext uri="{FF2B5EF4-FFF2-40B4-BE49-F238E27FC236}">
                <a16:creationId xmlns:a16="http://schemas.microsoft.com/office/drawing/2014/main" id="{EDE8417F-4572-6295-81D4-C05903F569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232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4EB9C9-3E6A-C8E6-7C80-4DEB0461F06D}"/>
              </a:ext>
            </a:extLst>
          </p:cNvPr>
          <p:cNvSpPr txBox="1"/>
          <p:nvPr/>
        </p:nvSpPr>
        <p:spPr>
          <a:xfrm>
            <a:off x="339676" y="1013477"/>
            <a:ext cx="10280512" cy="307777"/>
          </a:xfrm>
          <a:prstGeom prst="rect">
            <a:avLst/>
          </a:prstGeom>
          <a:noFill/>
        </p:spPr>
        <p:txBody>
          <a:bodyPr wrap="square">
            <a:spAutoFit/>
          </a:bodyPr>
          <a:lstStyle/>
          <a:p>
            <a:pPr algn="just"/>
            <a:r>
              <a:rPr lang="en-US" sz="1400" dirty="0"/>
              <a:t>Power Portals/Pages provides the following options to enable authentication on the site.</a:t>
            </a:r>
            <a:endParaRPr lang="en-US" sz="1400" i="0" dirty="0">
              <a:effectLst/>
              <a:cs typeface="Segoe UI Semibold" panose="020B0702040204020203" pitchFamily="34" charset="0"/>
            </a:endParaRPr>
          </a:p>
        </p:txBody>
      </p:sp>
      <p:sp>
        <p:nvSpPr>
          <p:cNvPr id="3" name="TextBox 2">
            <a:extLst>
              <a:ext uri="{FF2B5EF4-FFF2-40B4-BE49-F238E27FC236}">
                <a16:creationId xmlns:a16="http://schemas.microsoft.com/office/drawing/2014/main" id="{70F2E836-A077-C587-5D13-93D2B29F07D7}"/>
              </a:ext>
            </a:extLst>
          </p:cNvPr>
          <p:cNvSpPr txBox="1"/>
          <p:nvPr/>
        </p:nvSpPr>
        <p:spPr>
          <a:xfrm>
            <a:off x="339676" y="355590"/>
            <a:ext cx="7791953" cy="646331"/>
          </a:xfrm>
          <a:prstGeom prst="rect">
            <a:avLst/>
          </a:prstGeom>
          <a:noFill/>
        </p:spPr>
        <p:txBody>
          <a:bodyPr wrap="square" rtlCol="0">
            <a:spAutoFit/>
          </a:bodyPr>
          <a:lstStyle/>
          <a:p>
            <a:r>
              <a:rPr lang="en-IN" sz="3600" dirty="0">
                <a:solidFill>
                  <a:schemeClr val="accent5">
                    <a:lumMod val="90000"/>
                    <a:lumOff val="10000"/>
                  </a:schemeClr>
                </a:solidFill>
                <a:latin typeface="Houschka Pro DemiBold" panose="02000503000000020003" pitchFamily="50" charset="0"/>
              </a:rPr>
              <a:t>Power Pages Authentication</a:t>
            </a:r>
          </a:p>
        </p:txBody>
      </p:sp>
      <p:sp>
        <p:nvSpPr>
          <p:cNvPr id="4" name="Rectangle: Rounded Corners 3">
            <a:extLst>
              <a:ext uri="{FF2B5EF4-FFF2-40B4-BE49-F238E27FC236}">
                <a16:creationId xmlns:a16="http://schemas.microsoft.com/office/drawing/2014/main" id="{0C6688F6-785C-A981-377F-747B97EDA9C6}"/>
              </a:ext>
            </a:extLst>
          </p:cNvPr>
          <p:cNvSpPr/>
          <p:nvPr/>
        </p:nvSpPr>
        <p:spPr>
          <a:xfrm rot="16200000" flipV="1">
            <a:off x="19458" y="660755"/>
            <a:ext cx="504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pic>
        <p:nvPicPr>
          <p:cNvPr id="5" name="Picture 4" descr="Graphical user interface, text, application, email&#10;&#10;Description automatically generated">
            <a:extLst>
              <a:ext uri="{FF2B5EF4-FFF2-40B4-BE49-F238E27FC236}">
                <a16:creationId xmlns:a16="http://schemas.microsoft.com/office/drawing/2014/main" id="{C4E0DC92-D45C-2B05-EAFF-83E1C26F05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76" y="1374304"/>
            <a:ext cx="9962363" cy="4338788"/>
          </a:xfrm>
          <a:prstGeom prst="rect">
            <a:avLst/>
          </a:prstGeom>
        </p:spPr>
      </p:pic>
      <p:pic>
        <p:nvPicPr>
          <p:cNvPr id="6" name="Picture 2">
            <a:extLst>
              <a:ext uri="{FF2B5EF4-FFF2-40B4-BE49-F238E27FC236}">
                <a16:creationId xmlns:a16="http://schemas.microsoft.com/office/drawing/2014/main" id="{F5CD3A47-94B1-AAAA-2B93-2344C41F4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085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1D02159-BB5B-C2B0-1EF5-A004881B4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E918E5-E089-1C9B-DD3A-4A9DD4245E9B}"/>
              </a:ext>
            </a:extLst>
          </p:cNvPr>
          <p:cNvSpPr txBox="1"/>
          <p:nvPr/>
        </p:nvSpPr>
        <p:spPr>
          <a:xfrm>
            <a:off x="339676" y="355590"/>
            <a:ext cx="7791953" cy="646331"/>
          </a:xfrm>
          <a:prstGeom prst="rect">
            <a:avLst/>
          </a:prstGeom>
          <a:noFill/>
        </p:spPr>
        <p:txBody>
          <a:bodyPr wrap="square" rtlCol="0">
            <a:spAutoFit/>
          </a:bodyPr>
          <a:lstStyle/>
          <a:p>
            <a:r>
              <a:rPr lang="en-IN" sz="3600" dirty="0">
                <a:solidFill>
                  <a:schemeClr val="accent5">
                    <a:lumMod val="90000"/>
                    <a:lumOff val="10000"/>
                  </a:schemeClr>
                </a:solidFill>
                <a:latin typeface="Houschka Pro DemiBold" panose="02000503000000020003" pitchFamily="50" charset="0"/>
              </a:rPr>
              <a:t>It is just after lunch, wake me up please!</a:t>
            </a:r>
          </a:p>
        </p:txBody>
      </p:sp>
      <p:sp>
        <p:nvSpPr>
          <p:cNvPr id="4" name="Rectangle: Rounded Corners 3">
            <a:extLst>
              <a:ext uri="{FF2B5EF4-FFF2-40B4-BE49-F238E27FC236}">
                <a16:creationId xmlns:a16="http://schemas.microsoft.com/office/drawing/2014/main" id="{D3267B9C-120C-D41E-B1BD-00BEAFD26473}"/>
              </a:ext>
            </a:extLst>
          </p:cNvPr>
          <p:cNvSpPr/>
          <p:nvPr/>
        </p:nvSpPr>
        <p:spPr>
          <a:xfrm rot="16200000" flipV="1">
            <a:off x="19458" y="660755"/>
            <a:ext cx="504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5" name="TextBox 4">
            <a:extLst>
              <a:ext uri="{FF2B5EF4-FFF2-40B4-BE49-F238E27FC236}">
                <a16:creationId xmlns:a16="http://schemas.microsoft.com/office/drawing/2014/main" id="{AE0ABB48-B6C2-A0F2-C934-D74D962AC3E1}"/>
              </a:ext>
            </a:extLst>
          </p:cNvPr>
          <p:cNvSpPr txBox="1"/>
          <p:nvPr/>
        </p:nvSpPr>
        <p:spPr>
          <a:xfrm>
            <a:off x="413319" y="1215995"/>
            <a:ext cx="7865376" cy="584775"/>
          </a:xfrm>
          <a:prstGeom prst="rect">
            <a:avLst/>
          </a:prstGeom>
          <a:noFill/>
        </p:spPr>
        <p:txBody>
          <a:bodyPr wrap="square">
            <a:spAutoFit/>
          </a:bodyPr>
          <a:lstStyle/>
          <a:p>
            <a:pPr algn="just"/>
            <a:r>
              <a:rPr lang="en-US" sz="3200" dirty="0">
                <a:solidFill>
                  <a:schemeClr val="accent2">
                    <a:lumMod val="50000"/>
                  </a:schemeClr>
                </a:solidFill>
              </a:rPr>
              <a:t>Quiz 1: Which is the nearest star to Earth?</a:t>
            </a:r>
          </a:p>
        </p:txBody>
      </p:sp>
      <p:sp>
        <p:nvSpPr>
          <p:cNvPr id="6" name="TextBox 5">
            <a:extLst>
              <a:ext uri="{FF2B5EF4-FFF2-40B4-BE49-F238E27FC236}">
                <a16:creationId xmlns:a16="http://schemas.microsoft.com/office/drawing/2014/main" id="{8E6345F7-ECB8-7C94-B45C-2DED8E5351C2}"/>
              </a:ext>
            </a:extLst>
          </p:cNvPr>
          <p:cNvSpPr txBox="1"/>
          <p:nvPr/>
        </p:nvSpPr>
        <p:spPr>
          <a:xfrm>
            <a:off x="846894" y="2086550"/>
            <a:ext cx="3215742" cy="1846659"/>
          </a:xfrm>
          <a:prstGeom prst="rect">
            <a:avLst/>
          </a:prstGeom>
          <a:noFill/>
        </p:spPr>
        <p:txBody>
          <a:bodyPr wrap="square" rtlCol="0">
            <a:spAutoFit/>
          </a:bodyPr>
          <a:lstStyle/>
          <a:p>
            <a:pPr marL="342900" indent="-342900" algn="just">
              <a:buAutoNum type="alphaLcPeriod"/>
            </a:pPr>
            <a:r>
              <a:rPr lang="en-US" sz="2400" dirty="0">
                <a:solidFill>
                  <a:schemeClr val="accent2">
                    <a:lumMod val="50000"/>
                  </a:schemeClr>
                </a:solidFill>
                <a:cs typeface="Segoe UI Semibold" panose="020B0702040204020203" pitchFamily="34" charset="0"/>
              </a:rPr>
              <a:t>Proxima Centauri</a:t>
            </a:r>
          </a:p>
          <a:p>
            <a:pPr marL="342900" indent="-342900" algn="just">
              <a:buAutoNum type="alphaLcPeriod"/>
            </a:pPr>
            <a:r>
              <a:rPr lang="en-US" sz="2400" dirty="0">
                <a:solidFill>
                  <a:schemeClr val="accent5">
                    <a:lumMod val="90000"/>
                    <a:lumOff val="10000"/>
                  </a:schemeClr>
                </a:solidFill>
                <a:cs typeface="Segoe UI Semibold" panose="020B0702040204020203" pitchFamily="34" charset="0"/>
              </a:rPr>
              <a:t>Wolf 359</a:t>
            </a:r>
          </a:p>
          <a:p>
            <a:pPr marL="342900" indent="-342900" algn="just">
              <a:buAutoNum type="alphaLcPeriod"/>
            </a:pPr>
            <a:r>
              <a:rPr lang="en-US" sz="2400" dirty="0">
                <a:solidFill>
                  <a:schemeClr val="accent2">
                    <a:lumMod val="50000"/>
                  </a:schemeClr>
                </a:solidFill>
                <a:cs typeface="Segoe UI Semibold" panose="020B0702040204020203" pitchFamily="34" charset="0"/>
              </a:rPr>
              <a:t>Helios, Sun or Sol</a:t>
            </a:r>
          </a:p>
          <a:p>
            <a:pPr marL="342900" indent="-342900" algn="just">
              <a:buAutoNum type="alphaLcPeriod"/>
            </a:pPr>
            <a:r>
              <a:rPr lang="en-US" sz="2400" dirty="0">
                <a:solidFill>
                  <a:schemeClr val="accent5">
                    <a:lumMod val="90000"/>
                    <a:lumOff val="10000"/>
                  </a:schemeClr>
                </a:solidFill>
                <a:cs typeface="Segoe UI Semibold" panose="020B0702040204020203" pitchFamily="34" charset="0"/>
              </a:rPr>
              <a:t>Sirius A</a:t>
            </a:r>
          </a:p>
          <a:p>
            <a:endParaRPr lang="en-US" dirty="0"/>
          </a:p>
        </p:txBody>
      </p:sp>
    </p:spTree>
    <p:extLst>
      <p:ext uri="{BB962C8B-B14F-4D97-AF65-F5344CB8AC3E}">
        <p14:creationId xmlns:p14="http://schemas.microsoft.com/office/powerpoint/2010/main" val="1836977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E7AFFF-1C80-DC84-1033-AE9924EE6643}"/>
              </a:ext>
            </a:extLst>
          </p:cNvPr>
          <p:cNvSpPr txBox="1"/>
          <p:nvPr/>
        </p:nvSpPr>
        <p:spPr>
          <a:xfrm>
            <a:off x="680605" y="2257267"/>
            <a:ext cx="10583140" cy="369332"/>
          </a:xfrm>
          <a:prstGeom prst="rect">
            <a:avLst/>
          </a:prstGeom>
          <a:gradFill>
            <a:gsLst>
              <a:gs pos="0">
                <a:schemeClr val="accent5">
                  <a:lumMod val="75000"/>
                  <a:lumOff val="25000"/>
                </a:schemeClr>
              </a:gs>
              <a:gs pos="100000">
                <a:schemeClr val="tx1">
                  <a:lumMod val="65000"/>
                  <a:lumOff val="35000"/>
                </a:schemeClr>
              </a:gs>
            </a:gsLst>
            <a:lin ang="5400000" scaled="1"/>
          </a:gradFill>
        </p:spPr>
        <p:txBody>
          <a:bodyPr wrap="square" rtlCol="0">
            <a:spAutoFit/>
          </a:bodyPr>
          <a:lstStyle/>
          <a:p>
            <a:r>
              <a:rPr lang="en-US" b="1" dirty="0">
                <a:solidFill>
                  <a:srgbClr val="FFFFFF"/>
                </a:solidFill>
              </a:rPr>
              <a:t>DEMO 1: </a:t>
            </a:r>
            <a:r>
              <a:rPr lang="en-US" dirty="0">
                <a:solidFill>
                  <a:srgbClr val="FFFFFF"/>
                </a:solidFill>
              </a:rPr>
              <a:t>Building a Dynamic Image Carousel using Dataverse Entity Data using Fetch XML and Liquid!</a:t>
            </a:r>
          </a:p>
        </p:txBody>
      </p:sp>
    </p:spTree>
    <p:extLst>
      <p:ext uri="{BB962C8B-B14F-4D97-AF65-F5344CB8AC3E}">
        <p14:creationId xmlns:p14="http://schemas.microsoft.com/office/powerpoint/2010/main" val="3463191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1D02159-BB5B-C2B0-1EF5-A004881B4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E918E5-E089-1C9B-DD3A-4A9DD4245E9B}"/>
              </a:ext>
            </a:extLst>
          </p:cNvPr>
          <p:cNvSpPr txBox="1"/>
          <p:nvPr/>
        </p:nvSpPr>
        <p:spPr>
          <a:xfrm>
            <a:off x="339676" y="355590"/>
            <a:ext cx="7791953" cy="646331"/>
          </a:xfrm>
          <a:prstGeom prst="rect">
            <a:avLst/>
          </a:prstGeom>
          <a:noFill/>
        </p:spPr>
        <p:txBody>
          <a:bodyPr wrap="square" rtlCol="0">
            <a:spAutoFit/>
          </a:bodyPr>
          <a:lstStyle/>
          <a:p>
            <a:r>
              <a:rPr lang="en-IN" sz="3600" dirty="0">
                <a:solidFill>
                  <a:schemeClr val="accent5">
                    <a:lumMod val="90000"/>
                    <a:lumOff val="10000"/>
                  </a:schemeClr>
                </a:solidFill>
                <a:latin typeface="Houschka Pro DemiBold" panose="02000503000000020003" pitchFamily="50" charset="0"/>
              </a:rPr>
              <a:t>Right, One more wake up call!</a:t>
            </a:r>
          </a:p>
        </p:txBody>
      </p:sp>
      <p:sp>
        <p:nvSpPr>
          <p:cNvPr id="4" name="Rectangle: Rounded Corners 3">
            <a:extLst>
              <a:ext uri="{FF2B5EF4-FFF2-40B4-BE49-F238E27FC236}">
                <a16:creationId xmlns:a16="http://schemas.microsoft.com/office/drawing/2014/main" id="{D3267B9C-120C-D41E-B1BD-00BEAFD26473}"/>
              </a:ext>
            </a:extLst>
          </p:cNvPr>
          <p:cNvSpPr/>
          <p:nvPr/>
        </p:nvSpPr>
        <p:spPr>
          <a:xfrm rot="16200000" flipV="1">
            <a:off x="19458" y="660755"/>
            <a:ext cx="504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5" name="TextBox 4">
            <a:extLst>
              <a:ext uri="{FF2B5EF4-FFF2-40B4-BE49-F238E27FC236}">
                <a16:creationId xmlns:a16="http://schemas.microsoft.com/office/drawing/2014/main" id="{AE0ABB48-B6C2-A0F2-C934-D74D962AC3E1}"/>
              </a:ext>
            </a:extLst>
          </p:cNvPr>
          <p:cNvSpPr txBox="1"/>
          <p:nvPr/>
        </p:nvSpPr>
        <p:spPr>
          <a:xfrm>
            <a:off x="413318" y="1087120"/>
            <a:ext cx="10626987" cy="1077218"/>
          </a:xfrm>
          <a:prstGeom prst="rect">
            <a:avLst/>
          </a:prstGeom>
          <a:noFill/>
        </p:spPr>
        <p:txBody>
          <a:bodyPr wrap="square">
            <a:spAutoFit/>
          </a:bodyPr>
          <a:lstStyle/>
          <a:p>
            <a:pPr algn="just"/>
            <a:r>
              <a:rPr lang="en-US" sz="3200" dirty="0">
                <a:solidFill>
                  <a:schemeClr val="accent2">
                    <a:lumMod val="50000"/>
                  </a:schemeClr>
                </a:solidFill>
              </a:rPr>
              <a:t>Quiz 2: In the famous American television sitcom “The Big Bang Theory, who does Jim Parsons play?</a:t>
            </a:r>
          </a:p>
        </p:txBody>
      </p:sp>
      <p:sp>
        <p:nvSpPr>
          <p:cNvPr id="6" name="TextBox 5">
            <a:extLst>
              <a:ext uri="{FF2B5EF4-FFF2-40B4-BE49-F238E27FC236}">
                <a16:creationId xmlns:a16="http://schemas.microsoft.com/office/drawing/2014/main" id="{8E6345F7-ECB8-7C94-B45C-2DED8E5351C2}"/>
              </a:ext>
            </a:extLst>
          </p:cNvPr>
          <p:cNvSpPr txBox="1"/>
          <p:nvPr/>
        </p:nvSpPr>
        <p:spPr>
          <a:xfrm>
            <a:off x="1019910" y="2419754"/>
            <a:ext cx="3889620" cy="1846659"/>
          </a:xfrm>
          <a:prstGeom prst="rect">
            <a:avLst/>
          </a:prstGeom>
          <a:noFill/>
        </p:spPr>
        <p:txBody>
          <a:bodyPr wrap="square" rtlCol="0">
            <a:spAutoFit/>
          </a:bodyPr>
          <a:lstStyle/>
          <a:p>
            <a:pPr marL="342900" indent="-342900" algn="just">
              <a:buAutoNum type="alphaLcPeriod"/>
            </a:pPr>
            <a:r>
              <a:rPr lang="en-US" sz="2400" dirty="0">
                <a:solidFill>
                  <a:schemeClr val="accent2">
                    <a:lumMod val="50000"/>
                  </a:schemeClr>
                </a:solidFill>
                <a:cs typeface="Segoe UI Semibold" panose="020B0702040204020203" pitchFamily="34" charset="0"/>
              </a:rPr>
              <a:t>Rajesh Koothrapalli</a:t>
            </a:r>
          </a:p>
          <a:p>
            <a:pPr marL="342900" indent="-342900" algn="just">
              <a:buAutoNum type="alphaLcPeriod"/>
            </a:pPr>
            <a:r>
              <a:rPr lang="en-US" sz="2400" b="0" i="0" dirty="0">
                <a:solidFill>
                  <a:schemeClr val="accent5">
                    <a:lumMod val="90000"/>
                    <a:lumOff val="10000"/>
                  </a:schemeClr>
                </a:solidFill>
                <a:effectLst/>
                <a:latin typeface="Arial" panose="020B0604020202020204" pitchFamily="34" charset="0"/>
              </a:rPr>
              <a:t>Leonard Hofstadter</a:t>
            </a:r>
          </a:p>
          <a:p>
            <a:pPr marL="342900" indent="-342900" algn="just">
              <a:buAutoNum type="alphaLcPeriod"/>
            </a:pPr>
            <a:r>
              <a:rPr lang="en-US" sz="2400" dirty="0">
                <a:solidFill>
                  <a:schemeClr val="accent2">
                    <a:lumMod val="50000"/>
                  </a:schemeClr>
                </a:solidFill>
                <a:cs typeface="Segoe UI Semibold" panose="020B0702040204020203" pitchFamily="34" charset="0"/>
              </a:rPr>
              <a:t>Howard Holowitz</a:t>
            </a:r>
          </a:p>
          <a:p>
            <a:pPr marL="342900" indent="-342900" algn="just">
              <a:buAutoNum type="alphaLcPeriod"/>
            </a:pPr>
            <a:r>
              <a:rPr lang="en-US" sz="2400" dirty="0">
                <a:solidFill>
                  <a:schemeClr val="accent5">
                    <a:lumMod val="90000"/>
                    <a:lumOff val="10000"/>
                  </a:schemeClr>
                </a:solidFill>
                <a:cs typeface="Segoe UI Semibold" panose="020B0702040204020203" pitchFamily="34" charset="0"/>
              </a:rPr>
              <a:t>Sheldon Lee Cooper</a:t>
            </a:r>
          </a:p>
          <a:p>
            <a:endParaRPr lang="en-US" dirty="0"/>
          </a:p>
        </p:txBody>
      </p:sp>
    </p:spTree>
    <p:extLst>
      <p:ext uri="{BB962C8B-B14F-4D97-AF65-F5344CB8AC3E}">
        <p14:creationId xmlns:p14="http://schemas.microsoft.com/office/powerpoint/2010/main" val="2299542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E7AFFF-1C80-DC84-1033-AE9924EE6643}"/>
              </a:ext>
            </a:extLst>
          </p:cNvPr>
          <p:cNvSpPr txBox="1"/>
          <p:nvPr/>
        </p:nvSpPr>
        <p:spPr>
          <a:xfrm>
            <a:off x="706582" y="2591660"/>
            <a:ext cx="10297947" cy="369332"/>
          </a:xfrm>
          <a:prstGeom prst="rect">
            <a:avLst/>
          </a:prstGeom>
          <a:gradFill>
            <a:gsLst>
              <a:gs pos="0">
                <a:schemeClr val="accent5">
                  <a:lumMod val="75000"/>
                  <a:lumOff val="25000"/>
                </a:schemeClr>
              </a:gs>
              <a:gs pos="100000">
                <a:schemeClr val="tx1">
                  <a:lumMod val="65000"/>
                  <a:lumOff val="35000"/>
                </a:schemeClr>
              </a:gs>
            </a:gsLst>
            <a:lin ang="5400000" scaled="1"/>
          </a:gradFill>
        </p:spPr>
        <p:txBody>
          <a:bodyPr wrap="square" rtlCol="0">
            <a:spAutoFit/>
          </a:bodyPr>
          <a:lstStyle/>
          <a:p>
            <a:r>
              <a:rPr lang="en-US" b="1" dirty="0">
                <a:solidFill>
                  <a:srgbClr val="FFFFFF"/>
                </a:solidFill>
              </a:rPr>
              <a:t>DEMO 2: </a:t>
            </a:r>
            <a:r>
              <a:rPr lang="en-US" dirty="0">
                <a:solidFill>
                  <a:srgbClr val="FFFFFF"/>
                </a:solidFill>
              </a:rPr>
              <a:t>Building a Page that uses Portals Web API to bind Entity List Data to a jQuery Data Tables!</a:t>
            </a:r>
          </a:p>
        </p:txBody>
      </p:sp>
    </p:spTree>
    <p:extLst>
      <p:ext uri="{BB962C8B-B14F-4D97-AF65-F5344CB8AC3E}">
        <p14:creationId xmlns:p14="http://schemas.microsoft.com/office/powerpoint/2010/main" val="1374757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31D02159-BB5B-C2B0-1EF5-A004881B45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E918E5-E089-1C9B-DD3A-4A9DD4245E9B}"/>
              </a:ext>
            </a:extLst>
          </p:cNvPr>
          <p:cNvSpPr txBox="1"/>
          <p:nvPr/>
        </p:nvSpPr>
        <p:spPr>
          <a:xfrm>
            <a:off x="339676" y="355590"/>
            <a:ext cx="7791953" cy="646331"/>
          </a:xfrm>
          <a:prstGeom prst="rect">
            <a:avLst/>
          </a:prstGeom>
          <a:noFill/>
        </p:spPr>
        <p:txBody>
          <a:bodyPr wrap="square" rtlCol="0">
            <a:spAutoFit/>
          </a:bodyPr>
          <a:lstStyle/>
          <a:p>
            <a:r>
              <a:rPr lang="en-IN" sz="3600" dirty="0">
                <a:solidFill>
                  <a:schemeClr val="accent5">
                    <a:lumMod val="90000"/>
                    <a:lumOff val="10000"/>
                  </a:schemeClr>
                </a:solidFill>
                <a:latin typeface="Houschka Pro DemiBold" panose="02000503000000020003" pitchFamily="50" charset="0"/>
              </a:rPr>
              <a:t>Okay, Last wake up call!</a:t>
            </a:r>
          </a:p>
        </p:txBody>
      </p:sp>
      <p:sp>
        <p:nvSpPr>
          <p:cNvPr id="4" name="Rectangle: Rounded Corners 3">
            <a:extLst>
              <a:ext uri="{FF2B5EF4-FFF2-40B4-BE49-F238E27FC236}">
                <a16:creationId xmlns:a16="http://schemas.microsoft.com/office/drawing/2014/main" id="{D3267B9C-120C-D41E-B1BD-00BEAFD26473}"/>
              </a:ext>
            </a:extLst>
          </p:cNvPr>
          <p:cNvSpPr/>
          <p:nvPr/>
        </p:nvSpPr>
        <p:spPr>
          <a:xfrm rot="16200000" flipV="1">
            <a:off x="19458" y="660755"/>
            <a:ext cx="504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p>
        </p:txBody>
      </p:sp>
      <p:sp>
        <p:nvSpPr>
          <p:cNvPr id="5" name="TextBox 4">
            <a:extLst>
              <a:ext uri="{FF2B5EF4-FFF2-40B4-BE49-F238E27FC236}">
                <a16:creationId xmlns:a16="http://schemas.microsoft.com/office/drawing/2014/main" id="{AE0ABB48-B6C2-A0F2-C934-D74D962AC3E1}"/>
              </a:ext>
            </a:extLst>
          </p:cNvPr>
          <p:cNvSpPr txBox="1"/>
          <p:nvPr/>
        </p:nvSpPr>
        <p:spPr>
          <a:xfrm>
            <a:off x="413318" y="1087120"/>
            <a:ext cx="10626987" cy="1077218"/>
          </a:xfrm>
          <a:prstGeom prst="rect">
            <a:avLst/>
          </a:prstGeom>
          <a:noFill/>
        </p:spPr>
        <p:txBody>
          <a:bodyPr wrap="square">
            <a:spAutoFit/>
          </a:bodyPr>
          <a:lstStyle/>
          <a:p>
            <a:pPr algn="just"/>
            <a:r>
              <a:rPr lang="en-US" sz="3200" dirty="0">
                <a:solidFill>
                  <a:schemeClr val="accent2">
                    <a:lumMod val="50000"/>
                  </a:schemeClr>
                </a:solidFill>
              </a:rPr>
              <a:t>Quiz 3: Who is the first Indian amongst the below to win a Nobel Prize and when?</a:t>
            </a:r>
          </a:p>
        </p:txBody>
      </p:sp>
      <p:sp>
        <p:nvSpPr>
          <p:cNvPr id="6" name="TextBox 5">
            <a:extLst>
              <a:ext uri="{FF2B5EF4-FFF2-40B4-BE49-F238E27FC236}">
                <a16:creationId xmlns:a16="http://schemas.microsoft.com/office/drawing/2014/main" id="{8E6345F7-ECB8-7C94-B45C-2DED8E5351C2}"/>
              </a:ext>
            </a:extLst>
          </p:cNvPr>
          <p:cNvSpPr txBox="1"/>
          <p:nvPr/>
        </p:nvSpPr>
        <p:spPr>
          <a:xfrm>
            <a:off x="1019909" y="2419754"/>
            <a:ext cx="4460353" cy="1846659"/>
          </a:xfrm>
          <a:prstGeom prst="rect">
            <a:avLst/>
          </a:prstGeom>
          <a:noFill/>
        </p:spPr>
        <p:txBody>
          <a:bodyPr wrap="square" rtlCol="0">
            <a:spAutoFit/>
          </a:bodyPr>
          <a:lstStyle/>
          <a:p>
            <a:pPr marL="342900" indent="-342900" algn="just">
              <a:buAutoNum type="alphaLcPeriod"/>
            </a:pPr>
            <a:r>
              <a:rPr lang="en-US" sz="2400" b="0" i="0" dirty="0">
                <a:solidFill>
                  <a:schemeClr val="accent5">
                    <a:lumMod val="90000"/>
                    <a:lumOff val="10000"/>
                  </a:schemeClr>
                </a:solidFill>
                <a:effectLst/>
                <a:latin typeface="Arial" panose="020B0604020202020204" pitchFamily="34" charset="0"/>
              </a:rPr>
              <a:t>Sri Aurobindo in 1950</a:t>
            </a:r>
          </a:p>
          <a:p>
            <a:pPr marL="342900" indent="-342900" algn="just">
              <a:buAutoNum type="alphaLcPeriod"/>
            </a:pPr>
            <a:r>
              <a:rPr lang="en-US" sz="2400" dirty="0">
                <a:solidFill>
                  <a:schemeClr val="accent2">
                    <a:lumMod val="50000"/>
                  </a:schemeClr>
                </a:solidFill>
                <a:cs typeface="Segoe UI Semibold" panose="020B0702040204020203" pitchFamily="34" charset="0"/>
              </a:rPr>
              <a:t>C V Raman, 1930</a:t>
            </a:r>
          </a:p>
          <a:p>
            <a:pPr marL="342900" indent="-342900" algn="just">
              <a:buFontTx/>
              <a:buAutoNum type="alphaLcPeriod"/>
            </a:pPr>
            <a:r>
              <a:rPr lang="en-US" sz="2400" dirty="0">
                <a:solidFill>
                  <a:schemeClr val="accent5">
                    <a:lumMod val="90000"/>
                    <a:lumOff val="10000"/>
                  </a:schemeClr>
                </a:solidFill>
                <a:cs typeface="Segoe UI Semibold" panose="020B0702040204020203" pitchFamily="34" charset="0"/>
              </a:rPr>
              <a:t>Rabindranath Tagore, 1913</a:t>
            </a:r>
          </a:p>
          <a:p>
            <a:pPr marL="342900" indent="-342900" algn="just">
              <a:buAutoNum type="alphaLcPeriod"/>
            </a:pPr>
            <a:r>
              <a:rPr lang="en-US" sz="2400" dirty="0">
                <a:solidFill>
                  <a:schemeClr val="accent2">
                    <a:lumMod val="50000"/>
                  </a:schemeClr>
                </a:solidFill>
                <a:cs typeface="Segoe UI Semibold" panose="020B0702040204020203" pitchFamily="34" charset="0"/>
              </a:rPr>
              <a:t>Har Gobind Khorana in 1968</a:t>
            </a:r>
          </a:p>
          <a:p>
            <a:endParaRPr lang="en-US" dirty="0"/>
          </a:p>
        </p:txBody>
      </p:sp>
    </p:spTree>
    <p:extLst>
      <p:ext uri="{BB962C8B-B14F-4D97-AF65-F5344CB8AC3E}">
        <p14:creationId xmlns:p14="http://schemas.microsoft.com/office/powerpoint/2010/main" val="22198574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E7AFFF-1C80-DC84-1033-AE9924EE6643}"/>
              </a:ext>
            </a:extLst>
          </p:cNvPr>
          <p:cNvSpPr txBox="1"/>
          <p:nvPr/>
        </p:nvSpPr>
        <p:spPr>
          <a:xfrm>
            <a:off x="1104645" y="2602051"/>
            <a:ext cx="9702458" cy="646331"/>
          </a:xfrm>
          <a:prstGeom prst="rect">
            <a:avLst/>
          </a:prstGeom>
          <a:gradFill>
            <a:gsLst>
              <a:gs pos="0">
                <a:schemeClr val="accent5">
                  <a:lumMod val="75000"/>
                  <a:lumOff val="25000"/>
                </a:schemeClr>
              </a:gs>
              <a:gs pos="100000">
                <a:schemeClr val="tx1">
                  <a:lumMod val="65000"/>
                  <a:lumOff val="35000"/>
                </a:schemeClr>
              </a:gs>
            </a:gsLst>
            <a:lin ang="5400000" scaled="1"/>
          </a:gradFill>
        </p:spPr>
        <p:txBody>
          <a:bodyPr wrap="square" rtlCol="0">
            <a:spAutoFit/>
          </a:bodyPr>
          <a:lstStyle/>
          <a:p>
            <a:r>
              <a:rPr lang="en-US" b="1" dirty="0">
                <a:solidFill>
                  <a:srgbClr val="FFFFFF"/>
                </a:solidFill>
              </a:rPr>
              <a:t>DEMO 3: </a:t>
            </a:r>
            <a:r>
              <a:rPr lang="en-US" dirty="0">
                <a:solidFill>
                  <a:srgbClr val="FFFFFF"/>
                </a:solidFill>
              </a:rPr>
              <a:t>Building a Page that displays Bing Map Coordinates stored in Dataverse Entity Data using Liquid, Fetch XML and JavaScript!</a:t>
            </a:r>
          </a:p>
        </p:txBody>
      </p:sp>
    </p:spTree>
    <p:extLst>
      <p:ext uri="{BB962C8B-B14F-4D97-AF65-F5344CB8AC3E}">
        <p14:creationId xmlns:p14="http://schemas.microsoft.com/office/powerpoint/2010/main" val="2493537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E7AFFF-1C80-DC84-1033-AE9924EE6643}"/>
              </a:ext>
            </a:extLst>
          </p:cNvPr>
          <p:cNvSpPr txBox="1"/>
          <p:nvPr/>
        </p:nvSpPr>
        <p:spPr>
          <a:xfrm>
            <a:off x="335717" y="866769"/>
            <a:ext cx="3462159" cy="707886"/>
          </a:xfrm>
          <a:prstGeom prst="rect">
            <a:avLst/>
          </a:prstGeom>
          <a:gradFill>
            <a:gsLst>
              <a:gs pos="0">
                <a:schemeClr val="accent5">
                  <a:lumMod val="75000"/>
                  <a:lumOff val="25000"/>
                </a:schemeClr>
              </a:gs>
              <a:gs pos="100000">
                <a:schemeClr val="tx1">
                  <a:lumMod val="65000"/>
                  <a:lumOff val="35000"/>
                </a:schemeClr>
              </a:gs>
            </a:gsLst>
            <a:lin ang="5400000" scaled="1"/>
          </a:gradFill>
        </p:spPr>
        <p:txBody>
          <a:bodyPr wrap="square" rtlCol="0">
            <a:spAutoFit/>
          </a:bodyPr>
          <a:lstStyle/>
          <a:p>
            <a:r>
              <a:rPr lang="en-US" sz="4000" b="1" dirty="0">
                <a:solidFill>
                  <a:srgbClr val="FFFFFF"/>
                </a:solidFill>
              </a:rPr>
              <a:t>QUESTIONS</a:t>
            </a:r>
            <a:endParaRPr lang="en-US" sz="4000" dirty="0">
              <a:solidFill>
                <a:srgbClr val="FFFFFF"/>
              </a:solidFill>
            </a:endParaRPr>
          </a:p>
        </p:txBody>
      </p:sp>
      <p:cxnSp>
        <p:nvCxnSpPr>
          <p:cNvPr id="3" name="Straight Connector 2">
            <a:extLst>
              <a:ext uri="{FF2B5EF4-FFF2-40B4-BE49-F238E27FC236}">
                <a16:creationId xmlns:a16="http://schemas.microsoft.com/office/drawing/2014/main" id="{F04AD53E-637D-1A53-D90D-931A278A36BF}"/>
              </a:ext>
            </a:extLst>
          </p:cNvPr>
          <p:cNvCxnSpPr>
            <a:cxnSpLocks/>
          </p:cNvCxnSpPr>
          <p:nvPr/>
        </p:nvCxnSpPr>
        <p:spPr>
          <a:xfrm flipV="1">
            <a:off x="363072" y="4972050"/>
            <a:ext cx="11108492" cy="6244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531F4A2D-1B1C-9D63-3102-AD3C3290E097}"/>
              </a:ext>
            </a:extLst>
          </p:cNvPr>
          <p:cNvSpPr txBox="1">
            <a:spLocks/>
          </p:cNvSpPr>
          <p:nvPr/>
        </p:nvSpPr>
        <p:spPr>
          <a:xfrm>
            <a:off x="1082033" y="3364782"/>
            <a:ext cx="2419704" cy="3415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2400" dirty="0">
                <a:solidFill>
                  <a:schemeClr val="bg1"/>
                </a:solidFill>
                <a:effectLst/>
              </a:rPr>
              <a:t>@ronnybhargav</a:t>
            </a:r>
            <a:endParaRPr lang="en-US" sz="2400" dirty="0">
              <a:solidFill>
                <a:schemeClr val="bg1"/>
              </a:solidFill>
            </a:endParaRPr>
          </a:p>
        </p:txBody>
      </p:sp>
      <p:sp>
        <p:nvSpPr>
          <p:cNvPr id="5" name="Content Placeholder 4">
            <a:extLst>
              <a:ext uri="{FF2B5EF4-FFF2-40B4-BE49-F238E27FC236}">
                <a16:creationId xmlns:a16="http://schemas.microsoft.com/office/drawing/2014/main" id="{3203E5D3-B4E8-1F70-8AE0-88BAC547C055}"/>
              </a:ext>
            </a:extLst>
          </p:cNvPr>
          <p:cNvSpPr txBox="1">
            <a:spLocks/>
          </p:cNvSpPr>
          <p:nvPr/>
        </p:nvSpPr>
        <p:spPr>
          <a:xfrm>
            <a:off x="1082033" y="2432505"/>
            <a:ext cx="7975024" cy="61852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2400" dirty="0">
                <a:solidFill>
                  <a:schemeClr val="bg1"/>
                </a:solidFill>
                <a:effectLst/>
              </a:rPr>
              <a:t>https://www.linkedin.com/in/bhargavreddynuthanakalva</a:t>
            </a:r>
          </a:p>
        </p:txBody>
      </p:sp>
      <p:grpSp>
        <p:nvGrpSpPr>
          <p:cNvPr id="6" name="Group 5">
            <a:extLst>
              <a:ext uri="{FF2B5EF4-FFF2-40B4-BE49-F238E27FC236}">
                <a16:creationId xmlns:a16="http://schemas.microsoft.com/office/drawing/2014/main" id="{A13800FC-6A06-6C8A-CBC4-3192A0E1CCB6}"/>
              </a:ext>
            </a:extLst>
          </p:cNvPr>
          <p:cNvGrpSpPr/>
          <p:nvPr/>
        </p:nvGrpSpPr>
        <p:grpSpPr>
          <a:xfrm>
            <a:off x="363072" y="3374142"/>
            <a:ext cx="497000" cy="480885"/>
            <a:chOff x="546735" y="2971800"/>
            <a:chExt cx="914400" cy="914400"/>
          </a:xfrm>
        </p:grpSpPr>
        <p:sp>
          <p:nvSpPr>
            <p:cNvPr id="7" name="Rectangle 6">
              <a:extLst>
                <a:ext uri="{FF2B5EF4-FFF2-40B4-BE49-F238E27FC236}">
                  <a16:creationId xmlns:a16="http://schemas.microsoft.com/office/drawing/2014/main" id="{8E399344-9736-EF79-82D7-82A7FF59F7C4}"/>
                </a:ext>
              </a:extLst>
            </p:cNvPr>
            <p:cNvSpPr/>
            <p:nvPr/>
          </p:nvSpPr>
          <p:spPr>
            <a:xfrm>
              <a:off x="546735" y="2971800"/>
              <a:ext cx="914400" cy="914400"/>
            </a:xfrm>
            <a:prstGeom prst="rect">
              <a:avLst/>
            </a:prstGeom>
            <a:solidFill>
              <a:srgbClr val="00ACED"/>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332">
              <a:extLst>
                <a:ext uri="{FF2B5EF4-FFF2-40B4-BE49-F238E27FC236}">
                  <a16:creationId xmlns:a16="http://schemas.microsoft.com/office/drawing/2014/main" id="{6E2AA52B-50DC-C391-99B8-EA93FC0DBFDA}"/>
                </a:ext>
              </a:extLst>
            </p:cNvPr>
            <p:cNvSpPr>
              <a:spLocks noChangeAspect="1"/>
            </p:cNvSpPr>
            <p:nvPr/>
          </p:nvSpPr>
          <p:spPr>
            <a:xfrm>
              <a:off x="652910" y="3143670"/>
              <a:ext cx="702050" cy="570661"/>
            </a:xfrm>
            <a:custGeom>
              <a:avLst/>
              <a:gdLst/>
              <a:ahLst/>
              <a:cxnLst/>
              <a:rect l="l" t="t" r="r" b="b"/>
              <a:pathLst>
                <a:path w="443976" h="360589">
                  <a:moveTo>
                    <a:pt x="307346" y="0"/>
                  </a:moveTo>
                  <a:cubicBezTo>
                    <a:pt x="333639" y="0"/>
                    <a:pt x="355800" y="9578"/>
                    <a:pt x="373830" y="28734"/>
                  </a:cubicBezTo>
                  <a:cubicBezTo>
                    <a:pt x="394301" y="24790"/>
                    <a:pt x="413551" y="17466"/>
                    <a:pt x="431581" y="6761"/>
                  </a:cubicBezTo>
                  <a:cubicBezTo>
                    <a:pt x="424632" y="28359"/>
                    <a:pt x="411298" y="45074"/>
                    <a:pt x="391578" y="56905"/>
                  </a:cubicBezTo>
                  <a:cubicBezTo>
                    <a:pt x="409044" y="55027"/>
                    <a:pt x="426510" y="50332"/>
                    <a:pt x="443976" y="42820"/>
                  </a:cubicBezTo>
                  <a:cubicBezTo>
                    <a:pt x="431392" y="61225"/>
                    <a:pt x="416180" y="76907"/>
                    <a:pt x="398339" y="89866"/>
                  </a:cubicBezTo>
                  <a:cubicBezTo>
                    <a:pt x="398526" y="92495"/>
                    <a:pt x="398620" y="96439"/>
                    <a:pt x="398620" y="101697"/>
                  </a:cubicBezTo>
                  <a:cubicBezTo>
                    <a:pt x="398620" y="126112"/>
                    <a:pt x="395052" y="150480"/>
                    <a:pt x="387915" y="174801"/>
                  </a:cubicBezTo>
                  <a:cubicBezTo>
                    <a:pt x="380778" y="199122"/>
                    <a:pt x="369933" y="222457"/>
                    <a:pt x="355378" y="244806"/>
                  </a:cubicBezTo>
                  <a:cubicBezTo>
                    <a:pt x="340823" y="267155"/>
                    <a:pt x="323497" y="286922"/>
                    <a:pt x="303402" y="304106"/>
                  </a:cubicBezTo>
                  <a:cubicBezTo>
                    <a:pt x="283307" y="321291"/>
                    <a:pt x="259080" y="335001"/>
                    <a:pt x="230722" y="345236"/>
                  </a:cubicBezTo>
                  <a:cubicBezTo>
                    <a:pt x="202362" y="355471"/>
                    <a:pt x="172032" y="360589"/>
                    <a:pt x="139728" y="360589"/>
                  </a:cubicBezTo>
                  <a:cubicBezTo>
                    <a:pt x="88832" y="360589"/>
                    <a:pt x="42256" y="346973"/>
                    <a:pt x="0" y="319741"/>
                  </a:cubicBezTo>
                  <a:cubicBezTo>
                    <a:pt x="6574" y="320492"/>
                    <a:pt x="13898" y="320868"/>
                    <a:pt x="21974" y="320868"/>
                  </a:cubicBezTo>
                  <a:cubicBezTo>
                    <a:pt x="64230" y="320868"/>
                    <a:pt x="101886" y="307909"/>
                    <a:pt x="134940" y="281992"/>
                  </a:cubicBezTo>
                  <a:cubicBezTo>
                    <a:pt x="115220" y="281616"/>
                    <a:pt x="97566" y="275560"/>
                    <a:pt x="81978" y="263822"/>
                  </a:cubicBezTo>
                  <a:cubicBezTo>
                    <a:pt x="66390" y="252084"/>
                    <a:pt x="55685" y="237106"/>
                    <a:pt x="49863" y="218889"/>
                  </a:cubicBezTo>
                  <a:cubicBezTo>
                    <a:pt x="56060" y="219828"/>
                    <a:pt x="61788" y="220297"/>
                    <a:pt x="67048" y="220297"/>
                  </a:cubicBezTo>
                  <a:cubicBezTo>
                    <a:pt x="75122" y="220297"/>
                    <a:pt x="83105" y="219264"/>
                    <a:pt x="90992" y="217199"/>
                  </a:cubicBezTo>
                  <a:cubicBezTo>
                    <a:pt x="69958" y="212879"/>
                    <a:pt x="52539" y="202409"/>
                    <a:pt x="38736" y="185788"/>
                  </a:cubicBezTo>
                  <a:cubicBezTo>
                    <a:pt x="24932" y="169167"/>
                    <a:pt x="18030" y="149870"/>
                    <a:pt x="18030" y="127896"/>
                  </a:cubicBezTo>
                  <a:lnTo>
                    <a:pt x="18030" y="126770"/>
                  </a:lnTo>
                  <a:cubicBezTo>
                    <a:pt x="30800" y="133906"/>
                    <a:pt x="44510" y="137756"/>
                    <a:pt x="59160" y="138320"/>
                  </a:cubicBezTo>
                  <a:cubicBezTo>
                    <a:pt x="46764" y="130056"/>
                    <a:pt x="36904" y="119257"/>
                    <a:pt x="29580" y="105923"/>
                  </a:cubicBezTo>
                  <a:cubicBezTo>
                    <a:pt x="22256" y="92589"/>
                    <a:pt x="18593" y="78128"/>
                    <a:pt x="18593" y="62540"/>
                  </a:cubicBezTo>
                  <a:cubicBezTo>
                    <a:pt x="18593" y="46013"/>
                    <a:pt x="22724" y="30706"/>
                    <a:pt x="30988" y="16621"/>
                  </a:cubicBezTo>
                  <a:cubicBezTo>
                    <a:pt x="53713" y="44604"/>
                    <a:pt x="81367" y="67000"/>
                    <a:pt x="113952" y="83809"/>
                  </a:cubicBezTo>
                  <a:cubicBezTo>
                    <a:pt x="146536" y="100617"/>
                    <a:pt x="181422" y="109961"/>
                    <a:pt x="218608" y="111839"/>
                  </a:cubicBezTo>
                  <a:cubicBezTo>
                    <a:pt x="217104" y="104702"/>
                    <a:pt x="216354" y="97753"/>
                    <a:pt x="216354" y="90992"/>
                  </a:cubicBezTo>
                  <a:cubicBezTo>
                    <a:pt x="216354" y="65826"/>
                    <a:pt x="225228" y="44369"/>
                    <a:pt x="242975" y="26621"/>
                  </a:cubicBezTo>
                  <a:cubicBezTo>
                    <a:pt x="260723" y="8874"/>
                    <a:pt x="282180" y="0"/>
                    <a:pt x="30734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E6D39CBE-348E-5E30-1CFA-308B9F9EAE73}"/>
                </a:ext>
              </a:extLst>
            </p:cNvPr>
            <p:cNvSpPr/>
            <p:nvPr/>
          </p:nvSpPr>
          <p:spPr>
            <a:xfrm>
              <a:off x="656555" y="3157106"/>
              <a:ext cx="804580" cy="729094"/>
            </a:xfrm>
            <a:custGeom>
              <a:avLst/>
              <a:gdLst>
                <a:gd name="connsiteX0" fmla="*/ 677357 w 804580"/>
                <a:gd name="connsiteY0" fmla="*/ 0 h 729094"/>
                <a:gd name="connsiteX1" fmla="*/ 804580 w 804580"/>
                <a:gd name="connsiteY1" fmla="*/ 93210 h 729094"/>
                <a:gd name="connsiteX2" fmla="*/ 804580 w 804580"/>
                <a:gd name="connsiteY2" fmla="*/ 729093 h 729094"/>
                <a:gd name="connsiteX3" fmla="*/ 320081 w 804580"/>
                <a:gd name="connsiteY3" fmla="*/ 729094 h 729094"/>
                <a:gd name="connsiteX4" fmla="*/ 0 w 804580"/>
                <a:gd name="connsiteY4" fmla="*/ 494585 h 729094"/>
                <a:gd name="connsiteX5" fmla="*/ 47750 w 804580"/>
                <a:gd name="connsiteY5" fmla="*/ 520862 h 729094"/>
                <a:gd name="connsiteX6" fmla="*/ 217304 w 804580"/>
                <a:gd name="connsiteY6" fmla="*/ 557225 h 729094"/>
                <a:gd name="connsiteX7" fmla="*/ 361191 w 804580"/>
                <a:gd name="connsiteY7" fmla="*/ 532928 h 729094"/>
                <a:gd name="connsiteX8" fmla="*/ 476118 w 804580"/>
                <a:gd name="connsiteY8" fmla="*/ 467836 h 729094"/>
                <a:gd name="connsiteX9" fmla="*/ 558307 w 804580"/>
                <a:gd name="connsiteY9" fmla="*/ 373989 h 729094"/>
                <a:gd name="connsiteX10" fmla="*/ 609756 w 804580"/>
                <a:gd name="connsiteY10" fmla="*/ 263201 h 729094"/>
                <a:gd name="connsiteX11" fmla="*/ 626685 w 804580"/>
                <a:gd name="connsiteY11" fmla="*/ 147508 h 729094"/>
                <a:gd name="connsiteX12" fmla="*/ 626240 w 804580"/>
                <a:gd name="connsiteY12" fmla="*/ 128784 h 729094"/>
                <a:gd name="connsiteX13" fmla="*/ 698405 w 804580"/>
                <a:gd name="connsiteY13" fmla="*/ 54330 h 729094"/>
                <a:gd name="connsiteX14" fmla="*/ 615548 w 804580"/>
                <a:gd name="connsiteY14" fmla="*/ 76621 h 729094"/>
                <a:gd name="connsiteX15" fmla="*/ 654750 w 804580"/>
                <a:gd name="connsiteY15" fmla="*/ 42739 h 72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4580" h="729094">
                  <a:moveTo>
                    <a:pt x="677357" y="0"/>
                  </a:moveTo>
                  <a:lnTo>
                    <a:pt x="804580" y="93210"/>
                  </a:lnTo>
                  <a:lnTo>
                    <a:pt x="804580" y="729093"/>
                  </a:lnTo>
                  <a:lnTo>
                    <a:pt x="320081" y="729094"/>
                  </a:lnTo>
                  <a:lnTo>
                    <a:pt x="0" y="494585"/>
                  </a:lnTo>
                  <a:lnTo>
                    <a:pt x="47750" y="520862"/>
                  </a:lnTo>
                  <a:cubicBezTo>
                    <a:pt x="100425" y="545104"/>
                    <a:pt x="156943" y="557225"/>
                    <a:pt x="217304" y="557225"/>
                  </a:cubicBezTo>
                  <a:cubicBezTo>
                    <a:pt x="268386" y="557225"/>
                    <a:pt x="316346" y="549126"/>
                    <a:pt x="361191" y="532928"/>
                  </a:cubicBezTo>
                  <a:cubicBezTo>
                    <a:pt x="406033" y="516730"/>
                    <a:pt x="444343" y="495032"/>
                    <a:pt x="476118" y="467836"/>
                  </a:cubicBezTo>
                  <a:cubicBezTo>
                    <a:pt x="507894" y="440641"/>
                    <a:pt x="535291" y="409358"/>
                    <a:pt x="558307" y="373989"/>
                  </a:cubicBezTo>
                  <a:cubicBezTo>
                    <a:pt x="581322" y="338620"/>
                    <a:pt x="598471" y="301691"/>
                    <a:pt x="609756" y="263201"/>
                  </a:cubicBezTo>
                  <a:cubicBezTo>
                    <a:pt x="621042" y="224711"/>
                    <a:pt x="626685" y="186145"/>
                    <a:pt x="626685" y="147508"/>
                  </a:cubicBezTo>
                  <a:cubicBezTo>
                    <a:pt x="626685" y="139187"/>
                    <a:pt x="626536" y="132945"/>
                    <a:pt x="626240" y="128784"/>
                  </a:cubicBezTo>
                  <a:cubicBezTo>
                    <a:pt x="654452" y="108276"/>
                    <a:pt x="678506" y="83458"/>
                    <a:pt x="698405" y="54330"/>
                  </a:cubicBezTo>
                  <a:cubicBezTo>
                    <a:pt x="670786" y="66219"/>
                    <a:pt x="643168" y="73649"/>
                    <a:pt x="615548" y="76621"/>
                  </a:cubicBezTo>
                  <a:cubicBezTo>
                    <a:pt x="631141" y="67259"/>
                    <a:pt x="644208" y="55965"/>
                    <a:pt x="654750" y="42739"/>
                  </a:cubicBezTo>
                  <a:close/>
                </a:path>
              </a:pathLst>
            </a:cu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0" name="Picture 9">
            <a:extLst>
              <a:ext uri="{FF2B5EF4-FFF2-40B4-BE49-F238E27FC236}">
                <a16:creationId xmlns:a16="http://schemas.microsoft.com/office/drawing/2014/main" id="{F13F0F15-93A0-E9A8-F56D-9F3296CE6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717" y="2432505"/>
            <a:ext cx="524355" cy="524355"/>
          </a:xfrm>
          <a:prstGeom prst="rect">
            <a:avLst/>
          </a:prstGeom>
        </p:spPr>
      </p:pic>
      <p:sp>
        <p:nvSpPr>
          <p:cNvPr id="12" name="Content Placeholder 4">
            <a:extLst>
              <a:ext uri="{FF2B5EF4-FFF2-40B4-BE49-F238E27FC236}">
                <a16:creationId xmlns:a16="http://schemas.microsoft.com/office/drawing/2014/main" id="{21732F2F-D601-22C8-135D-4BE5553514C2}"/>
              </a:ext>
            </a:extLst>
          </p:cNvPr>
          <p:cNvSpPr txBox="1">
            <a:spLocks/>
          </p:cNvSpPr>
          <p:nvPr/>
        </p:nvSpPr>
        <p:spPr>
          <a:xfrm>
            <a:off x="1211918" y="4371038"/>
            <a:ext cx="8441235" cy="3415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2400" dirty="0">
                <a:solidFill>
                  <a:schemeClr val="bg1"/>
                </a:solidFill>
              </a:rPr>
              <a:t>Or drop in an email to ronnybhargav@gmail.com</a:t>
            </a:r>
          </a:p>
        </p:txBody>
      </p:sp>
    </p:spTree>
    <p:extLst>
      <p:ext uri="{BB962C8B-B14F-4D97-AF65-F5344CB8AC3E}">
        <p14:creationId xmlns:p14="http://schemas.microsoft.com/office/powerpoint/2010/main" val="3530221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C2D704B-A7B3-4E6F-47B6-B80BF3E61FB3}"/>
              </a:ext>
            </a:extLst>
          </p:cNvPr>
          <p:cNvSpPr>
            <a:spLocks noGrp="1"/>
          </p:cNvSpPr>
          <p:nvPr>
            <p:ph type="title"/>
          </p:nvPr>
        </p:nvSpPr>
        <p:spPr>
          <a:xfrm>
            <a:off x="7141261" y="898887"/>
            <a:ext cx="3975692" cy="547169"/>
          </a:xfrm>
        </p:spPr>
        <p:txBody>
          <a:bodyPr anchor="b"/>
          <a:lstStyle/>
          <a:p>
            <a:pPr algn="ctr"/>
            <a:r>
              <a:rPr lang="en-US" sz="2800" b="0" spc="300" dirty="0">
                <a:solidFill>
                  <a:schemeClr val="bg1"/>
                </a:solidFill>
                <a:effectLst/>
              </a:rPr>
              <a:t>SPEAKER PROFILE</a:t>
            </a:r>
            <a:endParaRPr lang="en-US" sz="2800" b="0" spc="300" dirty="0">
              <a:solidFill>
                <a:schemeClr val="bg1"/>
              </a:solidFill>
            </a:endParaRPr>
          </a:p>
        </p:txBody>
      </p:sp>
      <p:sp>
        <p:nvSpPr>
          <p:cNvPr id="7" name="Content Placeholder 4">
            <a:extLst>
              <a:ext uri="{FF2B5EF4-FFF2-40B4-BE49-F238E27FC236}">
                <a16:creationId xmlns:a16="http://schemas.microsoft.com/office/drawing/2014/main" id="{9E005440-9D71-F7F1-1C72-1B5417E855CB}"/>
              </a:ext>
            </a:extLst>
          </p:cNvPr>
          <p:cNvSpPr txBox="1">
            <a:spLocks/>
          </p:cNvSpPr>
          <p:nvPr/>
        </p:nvSpPr>
        <p:spPr>
          <a:xfrm>
            <a:off x="350836" y="2803424"/>
            <a:ext cx="5382307" cy="14688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en-US" sz="3000" b="1" dirty="0">
                <a:solidFill>
                  <a:srgbClr val="E25B00"/>
                </a:solidFill>
                <a:effectLst/>
              </a:rPr>
              <a:t>Developing Dynamic Components using Power Pages</a:t>
            </a:r>
            <a:endParaRPr lang="en-US" sz="3000" b="1" dirty="0">
              <a:solidFill>
                <a:srgbClr val="E25B00"/>
              </a:solidFill>
            </a:endParaRPr>
          </a:p>
        </p:txBody>
      </p:sp>
      <p:sp>
        <p:nvSpPr>
          <p:cNvPr id="9" name="Content Placeholder 4">
            <a:extLst>
              <a:ext uri="{FF2B5EF4-FFF2-40B4-BE49-F238E27FC236}">
                <a16:creationId xmlns:a16="http://schemas.microsoft.com/office/drawing/2014/main" id="{E7E0652F-0448-C77F-AAF4-3E764E996AD1}"/>
              </a:ext>
            </a:extLst>
          </p:cNvPr>
          <p:cNvSpPr txBox="1">
            <a:spLocks/>
          </p:cNvSpPr>
          <p:nvPr/>
        </p:nvSpPr>
        <p:spPr>
          <a:xfrm>
            <a:off x="350836" y="4272286"/>
            <a:ext cx="1324541" cy="6648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de-DE" sz="1800" dirty="0">
                <a:solidFill>
                  <a:srgbClr val="E25B00"/>
                </a:solidFill>
                <a:effectLst/>
              </a:rPr>
              <a:t>45 Minutes</a:t>
            </a:r>
            <a:endParaRPr lang="en-US" sz="1800" dirty="0">
              <a:solidFill>
                <a:srgbClr val="E25B00"/>
              </a:solidFill>
            </a:endParaRPr>
          </a:p>
        </p:txBody>
      </p:sp>
      <p:pic>
        <p:nvPicPr>
          <p:cNvPr id="10" name="Picture 2">
            <a:extLst>
              <a:ext uri="{FF2B5EF4-FFF2-40B4-BE49-F238E27FC236}">
                <a16:creationId xmlns:a16="http://schemas.microsoft.com/office/drawing/2014/main" id="{CCD66A6E-753F-095D-DBEE-3276CFA83D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349507" y="1587298"/>
            <a:ext cx="1659797" cy="1659797"/>
          </a:xfrm>
          <a:prstGeom prst="ellipse">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11" name="Content Placeholder 4">
            <a:extLst>
              <a:ext uri="{FF2B5EF4-FFF2-40B4-BE49-F238E27FC236}">
                <a16:creationId xmlns:a16="http://schemas.microsoft.com/office/drawing/2014/main" id="{162DE4F7-331C-D745-82DD-A18EB3696196}"/>
              </a:ext>
            </a:extLst>
          </p:cNvPr>
          <p:cNvSpPr txBox="1">
            <a:spLocks/>
          </p:cNvSpPr>
          <p:nvPr/>
        </p:nvSpPr>
        <p:spPr>
          <a:xfrm>
            <a:off x="7744378" y="3335710"/>
            <a:ext cx="2870053"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b="1" dirty="0">
                <a:solidFill>
                  <a:schemeClr val="bg1"/>
                </a:solidFill>
                <a:effectLst/>
              </a:rPr>
              <a:t>Bhargav Reddy</a:t>
            </a:r>
            <a:endParaRPr lang="en-US" b="1" dirty="0">
              <a:solidFill>
                <a:schemeClr val="bg1"/>
              </a:solidFill>
            </a:endParaRPr>
          </a:p>
        </p:txBody>
      </p:sp>
      <p:sp>
        <p:nvSpPr>
          <p:cNvPr id="12" name="Content Placeholder 4">
            <a:extLst>
              <a:ext uri="{FF2B5EF4-FFF2-40B4-BE49-F238E27FC236}">
                <a16:creationId xmlns:a16="http://schemas.microsoft.com/office/drawing/2014/main" id="{A4F70421-6880-85DF-C736-B5C271452B14}"/>
              </a:ext>
            </a:extLst>
          </p:cNvPr>
          <p:cNvSpPr txBox="1">
            <a:spLocks/>
          </p:cNvSpPr>
          <p:nvPr/>
        </p:nvSpPr>
        <p:spPr>
          <a:xfrm>
            <a:off x="7591077" y="3749467"/>
            <a:ext cx="3176654" cy="683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1600" dirty="0">
                <a:solidFill>
                  <a:schemeClr val="bg1"/>
                </a:solidFill>
                <a:effectLst/>
              </a:rPr>
              <a:t>Solution Architect</a:t>
            </a:r>
          </a:p>
          <a:p>
            <a:pPr marL="0" indent="0" algn="ctr">
              <a:lnSpc>
                <a:spcPct val="100000"/>
              </a:lnSpc>
              <a:spcBef>
                <a:spcPts val="600"/>
              </a:spcBef>
              <a:spcAft>
                <a:spcPts val="600"/>
              </a:spcAft>
              <a:buClr>
                <a:srgbClr val="086DB4"/>
              </a:buClr>
              <a:buSzPct val="150000"/>
              <a:buNone/>
            </a:pPr>
            <a:r>
              <a:rPr lang="en-US" sz="1600" b="1" dirty="0">
                <a:solidFill>
                  <a:schemeClr val="bg1"/>
                </a:solidFill>
              </a:rPr>
              <a:t>Tata Consultancy Services</a:t>
            </a:r>
          </a:p>
        </p:txBody>
      </p:sp>
      <p:sp>
        <p:nvSpPr>
          <p:cNvPr id="13" name="Title 1">
            <a:extLst>
              <a:ext uri="{FF2B5EF4-FFF2-40B4-BE49-F238E27FC236}">
                <a16:creationId xmlns:a16="http://schemas.microsoft.com/office/drawing/2014/main" id="{37D76BA0-BDFE-C562-4761-CCBB81452426}"/>
              </a:ext>
            </a:extLst>
          </p:cNvPr>
          <p:cNvSpPr txBox="1">
            <a:spLocks/>
          </p:cNvSpPr>
          <p:nvPr/>
        </p:nvSpPr>
        <p:spPr>
          <a:xfrm>
            <a:off x="350836" y="375284"/>
            <a:ext cx="5181600" cy="1938992"/>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dirty="0">
                <a:solidFill>
                  <a:srgbClr val="002060"/>
                </a:solidFill>
              </a:rPr>
              <a:t>Session 6</a:t>
            </a:r>
          </a:p>
          <a:p>
            <a:r>
              <a:rPr lang="en-US" sz="2000" dirty="0">
                <a:solidFill>
                  <a:srgbClr val="002060"/>
                </a:solidFill>
              </a:rPr>
              <a:t>Track 2</a:t>
            </a:r>
          </a:p>
        </p:txBody>
      </p:sp>
      <p:cxnSp>
        <p:nvCxnSpPr>
          <p:cNvPr id="14" name="Straight Connector 13">
            <a:extLst>
              <a:ext uri="{FF2B5EF4-FFF2-40B4-BE49-F238E27FC236}">
                <a16:creationId xmlns:a16="http://schemas.microsoft.com/office/drawing/2014/main" id="{01FE4750-23B7-880E-2EE6-BA52DDC423FE}"/>
              </a:ext>
            </a:extLst>
          </p:cNvPr>
          <p:cNvCxnSpPr/>
          <p:nvPr/>
        </p:nvCxnSpPr>
        <p:spPr>
          <a:xfrm>
            <a:off x="8746003" y="5787839"/>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3184289-9969-BA4D-02CE-DA261254DA99}"/>
              </a:ext>
            </a:extLst>
          </p:cNvPr>
          <p:cNvSpPr/>
          <p:nvPr/>
        </p:nvSpPr>
        <p:spPr>
          <a:xfrm>
            <a:off x="350836" y="2465431"/>
            <a:ext cx="3690938" cy="669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sp>
        <p:nvSpPr>
          <p:cNvPr id="16" name="Content Placeholder 4">
            <a:extLst>
              <a:ext uri="{FF2B5EF4-FFF2-40B4-BE49-F238E27FC236}">
                <a16:creationId xmlns:a16="http://schemas.microsoft.com/office/drawing/2014/main" id="{C72E9F79-6736-9E45-BC8F-5DCCFDF49B1D}"/>
              </a:ext>
            </a:extLst>
          </p:cNvPr>
          <p:cNvSpPr txBox="1">
            <a:spLocks/>
          </p:cNvSpPr>
          <p:nvPr/>
        </p:nvSpPr>
        <p:spPr>
          <a:xfrm>
            <a:off x="8433601" y="5467910"/>
            <a:ext cx="1322894" cy="34157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1200" dirty="0">
                <a:solidFill>
                  <a:schemeClr val="bg1"/>
                </a:solidFill>
                <a:effectLst/>
              </a:rPr>
              <a:t>@ronnybhargav</a:t>
            </a:r>
            <a:endParaRPr lang="en-US" sz="1200" dirty="0">
              <a:solidFill>
                <a:schemeClr val="bg1"/>
              </a:solidFill>
            </a:endParaRPr>
          </a:p>
        </p:txBody>
      </p:sp>
      <p:sp>
        <p:nvSpPr>
          <p:cNvPr id="19" name="Content Placeholder 4">
            <a:extLst>
              <a:ext uri="{FF2B5EF4-FFF2-40B4-BE49-F238E27FC236}">
                <a16:creationId xmlns:a16="http://schemas.microsoft.com/office/drawing/2014/main" id="{D9D528FD-D7D1-A3B2-6812-6149BEEDEA39}"/>
              </a:ext>
            </a:extLst>
          </p:cNvPr>
          <p:cNvSpPr txBox="1">
            <a:spLocks/>
          </p:cNvSpPr>
          <p:nvPr/>
        </p:nvSpPr>
        <p:spPr>
          <a:xfrm>
            <a:off x="7108984" y="5076054"/>
            <a:ext cx="4040247" cy="2960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1200" dirty="0">
                <a:solidFill>
                  <a:schemeClr val="bg1"/>
                </a:solidFill>
                <a:effectLst/>
              </a:rPr>
              <a:t>https://www.linkedin.com/in/bhargavreddynuthanakalva</a:t>
            </a:r>
          </a:p>
        </p:txBody>
      </p:sp>
      <p:grpSp>
        <p:nvGrpSpPr>
          <p:cNvPr id="20" name="Group 19">
            <a:extLst>
              <a:ext uri="{FF2B5EF4-FFF2-40B4-BE49-F238E27FC236}">
                <a16:creationId xmlns:a16="http://schemas.microsoft.com/office/drawing/2014/main" id="{C4744BC9-CEC4-AE71-C7AE-9B5C02C06960}"/>
              </a:ext>
            </a:extLst>
          </p:cNvPr>
          <p:cNvGrpSpPr/>
          <p:nvPr/>
        </p:nvGrpSpPr>
        <p:grpSpPr>
          <a:xfrm>
            <a:off x="8205391" y="5513389"/>
            <a:ext cx="288231" cy="296093"/>
            <a:chOff x="546735" y="2971800"/>
            <a:chExt cx="914400" cy="914400"/>
          </a:xfrm>
        </p:grpSpPr>
        <p:sp>
          <p:nvSpPr>
            <p:cNvPr id="22" name="Rectangle 21">
              <a:extLst>
                <a:ext uri="{FF2B5EF4-FFF2-40B4-BE49-F238E27FC236}">
                  <a16:creationId xmlns:a16="http://schemas.microsoft.com/office/drawing/2014/main" id="{36CA83A1-7542-A2DD-0A1A-061978872AB6}"/>
                </a:ext>
              </a:extLst>
            </p:cNvPr>
            <p:cNvSpPr/>
            <p:nvPr/>
          </p:nvSpPr>
          <p:spPr>
            <a:xfrm>
              <a:off x="546735" y="2971800"/>
              <a:ext cx="914400" cy="914400"/>
            </a:xfrm>
            <a:prstGeom prst="rect">
              <a:avLst/>
            </a:prstGeom>
            <a:solidFill>
              <a:srgbClr val="00ACED"/>
            </a:solidFill>
            <a:ln>
              <a:noFill/>
            </a:ln>
            <a:effectLst>
              <a:outerShdw blurRad="889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332">
              <a:extLst>
                <a:ext uri="{FF2B5EF4-FFF2-40B4-BE49-F238E27FC236}">
                  <a16:creationId xmlns:a16="http://schemas.microsoft.com/office/drawing/2014/main" id="{4A75DF4F-5D8C-1144-9A51-AB5A49FF353C}"/>
                </a:ext>
              </a:extLst>
            </p:cNvPr>
            <p:cNvSpPr>
              <a:spLocks noChangeAspect="1"/>
            </p:cNvSpPr>
            <p:nvPr/>
          </p:nvSpPr>
          <p:spPr>
            <a:xfrm>
              <a:off x="652910" y="3143670"/>
              <a:ext cx="702050" cy="570661"/>
            </a:xfrm>
            <a:custGeom>
              <a:avLst/>
              <a:gdLst/>
              <a:ahLst/>
              <a:cxnLst/>
              <a:rect l="l" t="t" r="r" b="b"/>
              <a:pathLst>
                <a:path w="443976" h="360589">
                  <a:moveTo>
                    <a:pt x="307346" y="0"/>
                  </a:moveTo>
                  <a:cubicBezTo>
                    <a:pt x="333639" y="0"/>
                    <a:pt x="355800" y="9578"/>
                    <a:pt x="373830" y="28734"/>
                  </a:cubicBezTo>
                  <a:cubicBezTo>
                    <a:pt x="394301" y="24790"/>
                    <a:pt x="413551" y="17466"/>
                    <a:pt x="431581" y="6761"/>
                  </a:cubicBezTo>
                  <a:cubicBezTo>
                    <a:pt x="424632" y="28359"/>
                    <a:pt x="411298" y="45074"/>
                    <a:pt x="391578" y="56905"/>
                  </a:cubicBezTo>
                  <a:cubicBezTo>
                    <a:pt x="409044" y="55027"/>
                    <a:pt x="426510" y="50332"/>
                    <a:pt x="443976" y="42820"/>
                  </a:cubicBezTo>
                  <a:cubicBezTo>
                    <a:pt x="431392" y="61225"/>
                    <a:pt x="416180" y="76907"/>
                    <a:pt x="398339" y="89866"/>
                  </a:cubicBezTo>
                  <a:cubicBezTo>
                    <a:pt x="398526" y="92495"/>
                    <a:pt x="398620" y="96439"/>
                    <a:pt x="398620" y="101697"/>
                  </a:cubicBezTo>
                  <a:cubicBezTo>
                    <a:pt x="398620" y="126112"/>
                    <a:pt x="395052" y="150480"/>
                    <a:pt x="387915" y="174801"/>
                  </a:cubicBezTo>
                  <a:cubicBezTo>
                    <a:pt x="380778" y="199122"/>
                    <a:pt x="369933" y="222457"/>
                    <a:pt x="355378" y="244806"/>
                  </a:cubicBezTo>
                  <a:cubicBezTo>
                    <a:pt x="340823" y="267155"/>
                    <a:pt x="323497" y="286922"/>
                    <a:pt x="303402" y="304106"/>
                  </a:cubicBezTo>
                  <a:cubicBezTo>
                    <a:pt x="283307" y="321291"/>
                    <a:pt x="259080" y="335001"/>
                    <a:pt x="230722" y="345236"/>
                  </a:cubicBezTo>
                  <a:cubicBezTo>
                    <a:pt x="202362" y="355471"/>
                    <a:pt x="172032" y="360589"/>
                    <a:pt x="139728" y="360589"/>
                  </a:cubicBezTo>
                  <a:cubicBezTo>
                    <a:pt x="88832" y="360589"/>
                    <a:pt x="42256" y="346973"/>
                    <a:pt x="0" y="319741"/>
                  </a:cubicBezTo>
                  <a:cubicBezTo>
                    <a:pt x="6574" y="320492"/>
                    <a:pt x="13898" y="320868"/>
                    <a:pt x="21974" y="320868"/>
                  </a:cubicBezTo>
                  <a:cubicBezTo>
                    <a:pt x="64230" y="320868"/>
                    <a:pt x="101886" y="307909"/>
                    <a:pt x="134940" y="281992"/>
                  </a:cubicBezTo>
                  <a:cubicBezTo>
                    <a:pt x="115220" y="281616"/>
                    <a:pt x="97566" y="275560"/>
                    <a:pt x="81978" y="263822"/>
                  </a:cubicBezTo>
                  <a:cubicBezTo>
                    <a:pt x="66390" y="252084"/>
                    <a:pt x="55685" y="237106"/>
                    <a:pt x="49863" y="218889"/>
                  </a:cubicBezTo>
                  <a:cubicBezTo>
                    <a:pt x="56060" y="219828"/>
                    <a:pt x="61788" y="220297"/>
                    <a:pt x="67048" y="220297"/>
                  </a:cubicBezTo>
                  <a:cubicBezTo>
                    <a:pt x="75122" y="220297"/>
                    <a:pt x="83105" y="219264"/>
                    <a:pt x="90992" y="217199"/>
                  </a:cubicBezTo>
                  <a:cubicBezTo>
                    <a:pt x="69958" y="212879"/>
                    <a:pt x="52539" y="202409"/>
                    <a:pt x="38736" y="185788"/>
                  </a:cubicBezTo>
                  <a:cubicBezTo>
                    <a:pt x="24932" y="169167"/>
                    <a:pt x="18030" y="149870"/>
                    <a:pt x="18030" y="127896"/>
                  </a:cubicBezTo>
                  <a:lnTo>
                    <a:pt x="18030" y="126770"/>
                  </a:lnTo>
                  <a:cubicBezTo>
                    <a:pt x="30800" y="133906"/>
                    <a:pt x="44510" y="137756"/>
                    <a:pt x="59160" y="138320"/>
                  </a:cubicBezTo>
                  <a:cubicBezTo>
                    <a:pt x="46764" y="130056"/>
                    <a:pt x="36904" y="119257"/>
                    <a:pt x="29580" y="105923"/>
                  </a:cubicBezTo>
                  <a:cubicBezTo>
                    <a:pt x="22256" y="92589"/>
                    <a:pt x="18593" y="78128"/>
                    <a:pt x="18593" y="62540"/>
                  </a:cubicBezTo>
                  <a:cubicBezTo>
                    <a:pt x="18593" y="46013"/>
                    <a:pt x="22724" y="30706"/>
                    <a:pt x="30988" y="16621"/>
                  </a:cubicBezTo>
                  <a:cubicBezTo>
                    <a:pt x="53713" y="44604"/>
                    <a:pt x="81367" y="67000"/>
                    <a:pt x="113952" y="83809"/>
                  </a:cubicBezTo>
                  <a:cubicBezTo>
                    <a:pt x="146536" y="100617"/>
                    <a:pt x="181422" y="109961"/>
                    <a:pt x="218608" y="111839"/>
                  </a:cubicBezTo>
                  <a:cubicBezTo>
                    <a:pt x="217104" y="104702"/>
                    <a:pt x="216354" y="97753"/>
                    <a:pt x="216354" y="90992"/>
                  </a:cubicBezTo>
                  <a:cubicBezTo>
                    <a:pt x="216354" y="65826"/>
                    <a:pt x="225228" y="44369"/>
                    <a:pt x="242975" y="26621"/>
                  </a:cubicBezTo>
                  <a:cubicBezTo>
                    <a:pt x="260723" y="8874"/>
                    <a:pt x="282180" y="0"/>
                    <a:pt x="30734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Freeform: Shape 23">
              <a:extLst>
                <a:ext uri="{FF2B5EF4-FFF2-40B4-BE49-F238E27FC236}">
                  <a16:creationId xmlns:a16="http://schemas.microsoft.com/office/drawing/2014/main" id="{19E65E40-A4D7-F3E4-F48D-FFDF616B9BB0}"/>
                </a:ext>
              </a:extLst>
            </p:cNvPr>
            <p:cNvSpPr/>
            <p:nvPr/>
          </p:nvSpPr>
          <p:spPr>
            <a:xfrm>
              <a:off x="656555" y="3157106"/>
              <a:ext cx="804580" cy="729094"/>
            </a:xfrm>
            <a:custGeom>
              <a:avLst/>
              <a:gdLst>
                <a:gd name="connsiteX0" fmla="*/ 677357 w 804580"/>
                <a:gd name="connsiteY0" fmla="*/ 0 h 729094"/>
                <a:gd name="connsiteX1" fmla="*/ 804580 w 804580"/>
                <a:gd name="connsiteY1" fmla="*/ 93210 h 729094"/>
                <a:gd name="connsiteX2" fmla="*/ 804580 w 804580"/>
                <a:gd name="connsiteY2" fmla="*/ 729093 h 729094"/>
                <a:gd name="connsiteX3" fmla="*/ 320081 w 804580"/>
                <a:gd name="connsiteY3" fmla="*/ 729094 h 729094"/>
                <a:gd name="connsiteX4" fmla="*/ 0 w 804580"/>
                <a:gd name="connsiteY4" fmla="*/ 494585 h 729094"/>
                <a:gd name="connsiteX5" fmla="*/ 47750 w 804580"/>
                <a:gd name="connsiteY5" fmla="*/ 520862 h 729094"/>
                <a:gd name="connsiteX6" fmla="*/ 217304 w 804580"/>
                <a:gd name="connsiteY6" fmla="*/ 557225 h 729094"/>
                <a:gd name="connsiteX7" fmla="*/ 361191 w 804580"/>
                <a:gd name="connsiteY7" fmla="*/ 532928 h 729094"/>
                <a:gd name="connsiteX8" fmla="*/ 476118 w 804580"/>
                <a:gd name="connsiteY8" fmla="*/ 467836 h 729094"/>
                <a:gd name="connsiteX9" fmla="*/ 558307 w 804580"/>
                <a:gd name="connsiteY9" fmla="*/ 373989 h 729094"/>
                <a:gd name="connsiteX10" fmla="*/ 609756 w 804580"/>
                <a:gd name="connsiteY10" fmla="*/ 263201 h 729094"/>
                <a:gd name="connsiteX11" fmla="*/ 626685 w 804580"/>
                <a:gd name="connsiteY11" fmla="*/ 147508 h 729094"/>
                <a:gd name="connsiteX12" fmla="*/ 626240 w 804580"/>
                <a:gd name="connsiteY12" fmla="*/ 128784 h 729094"/>
                <a:gd name="connsiteX13" fmla="*/ 698405 w 804580"/>
                <a:gd name="connsiteY13" fmla="*/ 54330 h 729094"/>
                <a:gd name="connsiteX14" fmla="*/ 615548 w 804580"/>
                <a:gd name="connsiteY14" fmla="*/ 76621 h 729094"/>
                <a:gd name="connsiteX15" fmla="*/ 654750 w 804580"/>
                <a:gd name="connsiteY15" fmla="*/ 42739 h 72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04580" h="729094">
                  <a:moveTo>
                    <a:pt x="677357" y="0"/>
                  </a:moveTo>
                  <a:lnTo>
                    <a:pt x="804580" y="93210"/>
                  </a:lnTo>
                  <a:lnTo>
                    <a:pt x="804580" y="729093"/>
                  </a:lnTo>
                  <a:lnTo>
                    <a:pt x="320081" y="729094"/>
                  </a:lnTo>
                  <a:lnTo>
                    <a:pt x="0" y="494585"/>
                  </a:lnTo>
                  <a:lnTo>
                    <a:pt x="47750" y="520862"/>
                  </a:lnTo>
                  <a:cubicBezTo>
                    <a:pt x="100425" y="545104"/>
                    <a:pt x="156943" y="557225"/>
                    <a:pt x="217304" y="557225"/>
                  </a:cubicBezTo>
                  <a:cubicBezTo>
                    <a:pt x="268386" y="557225"/>
                    <a:pt x="316346" y="549126"/>
                    <a:pt x="361191" y="532928"/>
                  </a:cubicBezTo>
                  <a:cubicBezTo>
                    <a:pt x="406033" y="516730"/>
                    <a:pt x="444343" y="495032"/>
                    <a:pt x="476118" y="467836"/>
                  </a:cubicBezTo>
                  <a:cubicBezTo>
                    <a:pt x="507894" y="440641"/>
                    <a:pt x="535291" y="409358"/>
                    <a:pt x="558307" y="373989"/>
                  </a:cubicBezTo>
                  <a:cubicBezTo>
                    <a:pt x="581322" y="338620"/>
                    <a:pt x="598471" y="301691"/>
                    <a:pt x="609756" y="263201"/>
                  </a:cubicBezTo>
                  <a:cubicBezTo>
                    <a:pt x="621042" y="224711"/>
                    <a:pt x="626685" y="186145"/>
                    <a:pt x="626685" y="147508"/>
                  </a:cubicBezTo>
                  <a:cubicBezTo>
                    <a:pt x="626685" y="139187"/>
                    <a:pt x="626536" y="132945"/>
                    <a:pt x="626240" y="128784"/>
                  </a:cubicBezTo>
                  <a:cubicBezTo>
                    <a:pt x="654452" y="108276"/>
                    <a:pt x="678506" y="83458"/>
                    <a:pt x="698405" y="54330"/>
                  </a:cubicBezTo>
                  <a:cubicBezTo>
                    <a:pt x="670786" y="66219"/>
                    <a:pt x="643168" y="73649"/>
                    <a:pt x="615548" y="76621"/>
                  </a:cubicBezTo>
                  <a:cubicBezTo>
                    <a:pt x="631141" y="67259"/>
                    <a:pt x="644208" y="55965"/>
                    <a:pt x="654750" y="42739"/>
                  </a:cubicBezTo>
                  <a:close/>
                </a:path>
              </a:pathLst>
            </a:cu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25" name="Picture 24">
            <a:extLst>
              <a:ext uri="{FF2B5EF4-FFF2-40B4-BE49-F238E27FC236}">
                <a16:creationId xmlns:a16="http://schemas.microsoft.com/office/drawing/2014/main" id="{DC3BFF72-AABB-5A4F-36FF-AC2EA6C7A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8777" y="5067385"/>
            <a:ext cx="304762" cy="304762"/>
          </a:xfrm>
          <a:prstGeom prst="rect">
            <a:avLst/>
          </a:prstGeom>
        </p:spPr>
      </p:pic>
      <p:pic>
        <p:nvPicPr>
          <p:cNvPr id="26" name="Picture 2">
            <a:extLst>
              <a:ext uri="{FF2B5EF4-FFF2-40B4-BE49-F238E27FC236}">
                <a16:creationId xmlns:a16="http://schemas.microsoft.com/office/drawing/2014/main" id="{CC6BCB1D-4255-6B39-4CD4-20DD219A43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53023" y="168548"/>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287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AAA233-B796-A771-D4C5-0756FC23158E}"/>
              </a:ext>
            </a:extLst>
          </p:cNvPr>
          <p:cNvSpPr txBox="1">
            <a:spLocks/>
          </p:cNvSpPr>
          <p:nvPr/>
        </p:nvSpPr>
        <p:spPr>
          <a:xfrm>
            <a:off x="486376" y="-29699"/>
            <a:ext cx="112192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3A57"/>
                </a:solidFill>
                <a:latin typeface="+mj-lt"/>
                <a:ea typeface="+mj-ea"/>
                <a:cs typeface="+mj-cs"/>
              </a:defRPr>
            </a:lvl1pPr>
          </a:lstStyle>
          <a:p>
            <a:pPr algn="ctr"/>
            <a:r>
              <a:rPr lang="en-US" sz="2800" dirty="0">
                <a:solidFill>
                  <a:srgbClr val="002060"/>
                </a:solidFill>
              </a:rPr>
              <a:t>A Big Thank You to all the Sponsors!</a:t>
            </a:r>
          </a:p>
        </p:txBody>
      </p:sp>
      <p:sp>
        <p:nvSpPr>
          <p:cNvPr id="11" name="Rectangle 10">
            <a:extLst>
              <a:ext uri="{FF2B5EF4-FFF2-40B4-BE49-F238E27FC236}">
                <a16:creationId xmlns:a16="http://schemas.microsoft.com/office/drawing/2014/main" id="{05AFAD0C-DA7E-3BB3-B422-07B6C99DB209}"/>
              </a:ext>
            </a:extLst>
          </p:cNvPr>
          <p:cNvSpPr/>
          <p:nvPr/>
        </p:nvSpPr>
        <p:spPr>
          <a:xfrm flipV="1">
            <a:off x="2873821" y="942890"/>
            <a:ext cx="6444345" cy="45719"/>
          </a:xfrm>
          <a:prstGeom prst="rect">
            <a:avLst/>
          </a:prstGeom>
          <a:solidFill>
            <a:schemeClr val="tx2">
              <a:lumMod val="60000"/>
              <a:lumOff val="40000"/>
            </a:schemeClr>
          </a:solidFill>
          <a:ln>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grpSp>
        <p:nvGrpSpPr>
          <p:cNvPr id="20" name="Group 19">
            <a:extLst>
              <a:ext uri="{FF2B5EF4-FFF2-40B4-BE49-F238E27FC236}">
                <a16:creationId xmlns:a16="http://schemas.microsoft.com/office/drawing/2014/main" id="{56DFE7E0-BC15-CAE5-D067-E08634CD65DF}"/>
              </a:ext>
            </a:extLst>
          </p:cNvPr>
          <p:cNvGrpSpPr/>
          <p:nvPr/>
        </p:nvGrpSpPr>
        <p:grpSpPr>
          <a:xfrm>
            <a:off x="502839" y="1500362"/>
            <a:ext cx="5288688" cy="461665"/>
            <a:chOff x="502839" y="1500362"/>
            <a:chExt cx="5288688" cy="461665"/>
          </a:xfrm>
        </p:grpSpPr>
        <p:sp>
          <p:nvSpPr>
            <p:cNvPr id="13" name="TextBox 12">
              <a:extLst>
                <a:ext uri="{FF2B5EF4-FFF2-40B4-BE49-F238E27FC236}">
                  <a16:creationId xmlns:a16="http://schemas.microsoft.com/office/drawing/2014/main" id="{16D6B452-88D8-E25B-FA77-D1ADBD46990F}"/>
                </a:ext>
              </a:extLst>
            </p:cNvPr>
            <p:cNvSpPr txBox="1"/>
            <p:nvPr/>
          </p:nvSpPr>
          <p:spPr>
            <a:xfrm>
              <a:off x="502839" y="1500362"/>
              <a:ext cx="1530120" cy="461665"/>
            </a:xfrm>
            <a:prstGeom prst="rect">
              <a:avLst/>
            </a:prstGeom>
            <a:noFill/>
          </p:spPr>
          <p:txBody>
            <a:bodyPr wrap="square">
              <a:spAutoFit/>
            </a:bodyPr>
            <a:lstStyle/>
            <a:p>
              <a:r>
                <a:rPr lang="en-IN" sz="2400" b="1" i="0" u="sng" dirty="0">
                  <a:solidFill>
                    <a:srgbClr val="5EB3D8"/>
                  </a:solidFill>
                  <a:effectLst/>
                  <a:latin typeface="Roboto" panose="02000000000000000000" pitchFamily="2" charset="0"/>
                </a:rPr>
                <a:t>Diamond:</a:t>
              </a:r>
              <a:endParaRPr lang="en-IN" sz="2400" b="1" u="sng" dirty="0"/>
            </a:p>
          </p:txBody>
        </p:sp>
        <p:grpSp>
          <p:nvGrpSpPr>
            <p:cNvPr id="21" name="Group 20">
              <a:extLst>
                <a:ext uri="{FF2B5EF4-FFF2-40B4-BE49-F238E27FC236}">
                  <a16:creationId xmlns:a16="http://schemas.microsoft.com/office/drawing/2014/main" id="{F27E0676-F6C7-D8FA-9718-4789B18E8E71}"/>
                </a:ext>
              </a:extLst>
            </p:cNvPr>
            <p:cNvGrpSpPr/>
            <p:nvPr/>
          </p:nvGrpSpPr>
          <p:grpSpPr>
            <a:xfrm>
              <a:off x="2873821" y="1564002"/>
              <a:ext cx="2917706" cy="391685"/>
              <a:chOff x="4664805" y="1962167"/>
              <a:chExt cx="3144194" cy="422467"/>
            </a:xfrm>
          </p:grpSpPr>
          <p:pic>
            <p:nvPicPr>
              <p:cNvPr id="5" name="Picture 4">
                <a:extLst>
                  <a:ext uri="{FF2B5EF4-FFF2-40B4-BE49-F238E27FC236}">
                    <a16:creationId xmlns:a16="http://schemas.microsoft.com/office/drawing/2014/main" id="{E13250FD-6997-7343-A1EC-ADD61B063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880" y="1983903"/>
                <a:ext cx="1530119" cy="382529"/>
              </a:xfrm>
              <a:prstGeom prst="rect">
                <a:avLst/>
              </a:prstGeom>
            </p:spPr>
          </p:pic>
          <p:pic>
            <p:nvPicPr>
              <p:cNvPr id="3074" name="Picture 2" descr="Quest">
                <a:extLst>
                  <a:ext uri="{FF2B5EF4-FFF2-40B4-BE49-F238E27FC236}">
                    <a16:creationId xmlns:a16="http://schemas.microsoft.com/office/drawing/2014/main" id="{DB45C2EC-15B0-080D-4A31-F68D1513E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805" y="1962167"/>
                <a:ext cx="1108978" cy="4224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a:extLst>
              <a:ext uri="{FF2B5EF4-FFF2-40B4-BE49-F238E27FC236}">
                <a16:creationId xmlns:a16="http://schemas.microsoft.com/office/drawing/2014/main" id="{481E94DC-72AA-F5E4-0A28-BC3BE71C3EAA}"/>
              </a:ext>
            </a:extLst>
          </p:cNvPr>
          <p:cNvGrpSpPr/>
          <p:nvPr/>
        </p:nvGrpSpPr>
        <p:grpSpPr>
          <a:xfrm>
            <a:off x="470007" y="2617215"/>
            <a:ext cx="4133025" cy="461665"/>
            <a:chOff x="470007" y="2617215"/>
            <a:chExt cx="4133025" cy="461665"/>
          </a:xfrm>
        </p:grpSpPr>
        <p:sp>
          <p:nvSpPr>
            <p:cNvPr id="15" name="TextBox 14">
              <a:extLst>
                <a:ext uri="{FF2B5EF4-FFF2-40B4-BE49-F238E27FC236}">
                  <a16:creationId xmlns:a16="http://schemas.microsoft.com/office/drawing/2014/main" id="{B07EA99B-8AD9-9253-7FBA-8DB951D461CB}"/>
                </a:ext>
              </a:extLst>
            </p:cNvPr>
            <p:cNvSpPr txBox="1"/>
            <p:nvPr/>
          </p:nvSpPr>
          <p:spPr>
            <a:xfrm>
              <a:off x="470007" y="2617215"/>
              <a:ext cx="1530119" cy="461665"/>
            </a:xfrm>
            <a:prstGeom prst="rect">
              <a:avLst/>
            </a:prstGeom>
            <a:noFill/>
          </p:spPr>
          <p:txBody>
            <a:bodyPr wrap="square">
              <a:spAutoFit/>
            </a:bodyPr>
            <a:lstStyle/>
            <a:p>
              <a:r>
                <a:rPr lang="en-IN" sz="2400" b="1" i="0" u="sng" dirty="0">
                  <a:solidFill>
                    <a:srgbClr val="9653CA"/>
                  </a:solidFill>
                  <a:effectLst/>
                  <a:latin typeface="Roboto" panose="02000000000000000000" pitchFamily="2" charset="0"/>
                </a:rPr>
                <a:t>Platinum:</a:t>
              </a:r>
              <a:endParaRPr lang="en-IN" sz="2400" b="1" u="sng" dirty="0"/>
            </a:p>
          </p:txBody>
        </p:sp>
        <p:pic>
          <p:nvPicPr>
            <p:cNvPr id="3076" name="Picture 4" descr="JPOWER">
              <a:extLst>
                <a:ext uri="{FF2B5EF4-FFF2-40B4-BE49-F238E27FC236}">
                  <a16:creationId xmlns:a16="http://schemas.microsoft.com/office/drawing/2014/main" id="{ED37B5E1-30D2-1B51-9C62-8882D31FB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821" y="2769379"/>
              <a:ext cx="1729211" cy="26603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C60A7911-C941-EBA8-2416-D2F0788CB3D1}"/>
              </a:ext>
            </a:extLst>
          </p:cNvPr>
          <p:cNvSpPr txBox="1"/>
          <p:nvPr/>
        </p:nvSpPr>
        <p:spPr>
          <a:xfrm>
            <a:off x="8547950" y="1500362"/>
            <a:ext cx="2597322" cy="461665"/>
          </a:xfrm>
          <a:prstGeom prst="rect">
            <a:avLst/>
          </a:prstGeom>
          <a:noFill/>
        </p:spPr>
        <p:txBody>
          <a:bodyPr wrap="square">
            <a:spAutoFit/>
          </a:bodyPr>
          <a:lstStyle/>
          <a:p>
            <a:r>
              <a:rPr lang="en-IN" sz="2400" b="1" i="0" u="sng" dirty="0">
                <a:solidFill>
                  <a:schemeClr val="bg1">
                    <a:lumMod val="65000"/>
                  </a:schemeClr>
                </a:solidFill>
                <a:effectLst/>
                <a:latin typeface="Roboto" panose="02000000000000000000" pitchFamily="2" charset="0"/>
              </a:rPr>
              <a:t>Learning Partner:</a:t>
            </a:r>
            <a:endParaRPr lang="en-IN" sz="2400" b="1" u="sng" dirty="0">
              <a:solidFill>
                <a:schemeClr val="bg1">
                  <a:lumMod val="65000"/>
                </a:schemeClr>
              </a:solidFill>
            </a:endParaRPr>
          </a:p>
        </p:txBody>
      </p:sp>
      <p:pic>
        <p:nvPicPr>
          <p:cNvPr id="6" name="Picture 5">
            <a:extLst>
              <a:ext uri="{FF2B5EF4-FFF2-40B4-BE49-F238E27FC236}">
                <a16:creationId xmlns:a16="http://schemas.microsoft.com/office/drawing/2014/main" id="{14486CB5-E423-081F-FBD4-DBE95EB32EA9}"/>
              </a:ext>
            </a:extLst>
          </p:cNvPr>
          <p:cNvPicPr>
            <a:picLocks noChangeAspect="1"/>
          </p:cNvPicPr>
          <p:nvPr/>
        </p:nvPicPr>
        <p:blipFill rotWithShape="1">
          <a:blip r:embed="rId5">
            <a:extLst>
              <a:ext uri="{28A0092B-C50C-407E-A947-70E740481C1C}">
                <a14:useLocalDpi xmlns:a14="http://schemas.microsoft.com/office/drawing/2010/main" val="0"/>
              </a:ext>
            </a:extLst>
          </a:blip>
          <a:srcRect l="28540" t="17429" r="28846" b="17746"/>
          <a:stretch/>
        </p:blipFill>
        <p:spPr>
          <a:xfrm>
            <a:off x="9223775" y="3458145"/>
            <a:ext cx="1248671" cy="1899493"/>
          </a:xfrm>
          <a:prstGeom prst="rect">
            <a:avLst/>
          </a:prstGeom>
        </p:spPr>
      </p:pic>
      <p:cxnSp>
        <p:nvCxnSpPr>
          <p:cNvPr id="16" name="Straight Connector 15">
            <a:extLst>
              <a:ext uri="{FF2B5EF4-FFF2-40B4-BE49-F238E27FC236}">
                <a16:creationId xmlns:a16="http://schemas.microsoft.com/office/drawing/2014/main" id="{BFF65051-3324-9886-0BA9-B6FD09B31DEC}"/>
              </a:ext>
            </a:extLst>
          </p:cNvPr>
          <p:cNvCxnSpPr>
            <a:cxnSpLocks/>
          </p:cNvCxnSpPr>
          <p:nvPr/>
        </p:nvCxnSpPr>
        <p:spPr>
          <a:xfrm>
            <a:off x="7620001" y="1587474"/>
            <a:ext cx="0" cy="3775054"/>
          </a:xfrm>
          <a:prstGeom prst="line">
            <a:avLst/>
          </a:prstGeom>
          <a:ln>
            <a:solidFill>
              <a:srgbClr val="8497B0"/>
            </a:solidFill>
          </a:ln>
        </p:spPr>
        <p:style>
          <a:lnRef idx="3">
            <a:schemeClr val="dk1"/>
          </a:lnRef>
          <a:fillRef idx="0">
            <a:schemeClr val="dk1"/>
          </a:fillRef>
          <a:effectRef idx="2">
            <a:schemeClr val="dk1"/>
          </a:effectRef>
          <a:fontRef idx="minor">
            <a:schemeClr val="tx1"/>
          </a:fontRef>
        </p:style>
      </p:cxnSp>
      <p:grpSp>
        <p:nvGrpSpPr>
          <p:cNvPr id="9" name="Group 8">
            <a:extLst>
              <a:ext uri="{FF2B5EF4-FFF2-40B4-BE49-F238E27FC236}">
                <a16:creationId xmlns:a16="http://schemas.microsoft.com/office/drawing/2014/main" id="{84F5C4B2-1B64-019A-AD2D-CBDBC6F84D15}"/>
              </a:ext>
            </a:extLst>
          </p:cNvPr>
          <p:cNvGrpSpPr/>
          <p:nvPr/>
        </p:nvGrpSpPr>
        <p:grpSpPr>
          <a:xfrm>
            <a:off x="470007" y="3779121"/>
            <a:ext cx="6638742" cy="1453849"/>
            <a:chOff x="470007" y="3779121"/>
            <a:chExt cx="6638742" cy="1453849"/>
          </a:xfrm>
        </p:grpSpPr>
        <p:sp>
          <p:nvSpPr>
            <p:cNvPr id="18" name="TextBox 17">
              <a:extLst>
                <a:ext uri="{FF2B5EF4-FFF2-40B4-BE49-F238E27FC236}">
                  <a16:creationId xmlns:a16="http://schemas.microsoft.com/office/drawing/2014/main" id="{1621AA63-A34F-49DA-523A-185A4AEE3F9B}"/>
                </a:ext>
              </a:extLst>
            </p:cNvPr>
            <p:cNvSpPr txBox="1"/>
            <p:nvPr/>
          </p:nvSpPr>
          <p:spPr>
            <a:xfrm>
              <a:off x="470007" y="3779121"/>
              <a:ext cx="935706" cy="461665"/>
            </a:xfrm>
            <a:prstGeom prst="rect">
              <a:avLst/>
            </a:prstGeom>
            <a:noFill/>
          </p:spPr>
          <p:txBody>
            <a:bodyPr wrap="square">
              <a:spAutoFit/>
            </a:bodyPr>
            <a:lstStyle/>
            <a:p>
              <a:r>
                <a:rPr lang="en-IN" sz="2400" b="1" i="0" u="sng" dirty="0">
                  <a:solidFill>
                    <a:srgbClr val="EAAF0E"/>
                  </a:solidFill>
                  <a:effectLst/>
                  <a:latin typeface="Roboto" panose="02000000000000000000" pitchFamily="2" charset="0"/>
                </a:rPr>
                <a:t>Gold:</a:t>
              </a:r>
              <a:endParaRPr lang="en-IN" sz="2400" b="1" u="sng" dirty="0"/>
            </a:p>
          </p:txBody>
        </p:sp>
        <p:pic>
          <p:nvPicPr>
            <p:cNvPr id="8" name="Graphic 7">
              <a:extLst>
                <a:ext uri="{FF2B5EF4-FFF2-40B4-BE49-F238E27FC236}">
                  <a16:creationId xmlns:a16="http://schemas.microsoft.com/office/drawing/2014/main" id="{C89B281F-7B49-4A20-A8ED-8799C68A590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0591" t="44159" r="30632" b="48737"/>
            <a:stretch/>
          </p:blipFill>
          <p:spPr>
            <a:xfrm>
              <a:off x="4972244" y="3864464"/>
              <a:ext cx="2136505" cy="420563"/>
            </a:xfrm>
            <a:prstGeom prst="rect">
              <a:avLst/>
            </a:prstGeom>
          </p:spPr>
        </p:pic>
        <p:pic>
          <p:nvPicPr>
            <p:cNvPr id="5122" name="Picture 2" descr="Microsoft Logo Png - Free Transparent PNG Logos">
              <a:extLst>
                <a:ext uri="{FF2B5EF4-FFF2-40B4-BE49-F238E27FC236}">
                  <a16:creationId xmlns:a16="http://schemas.microsoft.com/office/drawing/2014/main" id="{45D56A71-6977-2B43-9415-EE270D94CC6A}"/>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a:stretch/>
          </p:blipFill>
          <p:spPr bwMode="auto">
            <a:xfrm>
              <a:off x="2937419" y="3813402"/>
              <a:ext cx="1675202" cy="5326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THEN">
              <a:extLst>
                <a:ext uri="{FF2B5EF4-FFF2-40B4-BE49-F238E27FC236}">
                  <a16:creationId xmlns:a16="http://schemas.microsoft.com/office/drawing/2014/main" id="{2FCED1E7-BC1A-E76E-C674-09DE4EC3AB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0479" y="4631774"/>
              <a:ext cx="1451434" cy="6011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OHO DRAGON">
              <a:extLst>
                <a:ext uri="{FF2B5EF4-FFF2-40B4-BE49-F238E27FC236}">
                  <a16:creationId xmlns:a16="http://schemas.microsoft.com/office/drawing/2014/main" id="{537A5324-99D4-6747-9AFA-CB593CD221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3293" y="4664669"/>
              <a:ext cx="1041947" cy="559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05902E2D-DE4F-EE12-073A-6FCC37BFED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80143" y="4702559"/>
              <a:ext cx="1041946" cy="521846"/>
            </a:xfrm>
            <a:prstGeom prst="rect">
              <a:avLst/>
            </a:prstGeom>
          </p:spPr>
        </p:pic>
      </p:grpSp>
      <p:pic>
        <p:nvPicPr>
          <p:cNvPr id="10" name="Picture 9" descr="Logo&#10;&#10;Description automatically generated">
            <a:extLst>
              <a:ext uri="{FF2B5EF4-FFF2-40B4-BE49-F238E27FC236}">
                <a16:creationId xmlns:a16="http://schemas.microsoft.com/office/drawing/2014/main" id="{6E7644D2-331E-CBFB-5028-FF79E2EA3E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207072" y="2138907"/>
            <a:ext cx="1200422" cy="1200422"/>
          </a:xfrm>
          <a:prstGeom prst="rect">
            <a:avLst/>
          </a:prstGeom>
        </p:spPr>
      </p:pic>
      <p:pic>
        <p:nvPicPr>
          <p:cNvPr id="4" name="Picture 2">
            <a:extLst>
              <a:ext uri="{FF2B5EF4-FFF2-40B4-BE49-F238E27FC236}">
                <a16:creationId xmlns:a16="http://schemas.microsoft.com/office/drawing/2014/main" id="{C9836E18-A7CD-D66C-5A14-4528BE4108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38426" y="6164585"/>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057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9DC536-79F1-1B33-28BE-A948231C616A}"/>
              </a:ext>
            </a:extLst>
          </p:cNvPr>
          <p:cNvSpPr>
            <a:spLocks noGrp="1"/>
          </p:cNvSpPr>
          <p:nvPr>
            <p:ph type="title"/>
          </p:nvPr>
        </p:nvSpPr>
        <p:spPr>
          <a:xfrm>
            <a:off x="7173539" y="524456"/>
            <a:ext cx="3975692" cy="605720"/>
          </a:xfrm>
        </p:spPr>
        <p:txBody>
          <a:bodyPr anchor="b"/>
          <a:lstStyle/>
          <a:p>
            <a:pPr algn="ctr"/>
            <a:r>
              <a:rPr lang="en-US" sz="2800" b="0" spc="300" dirty="0">
                <a:solidFill>
                  <a:schemeClr val="bg1"/>
                </a:solidFill>
                <a:effectLst/>
              </a:rPr>
              <a:t>SPEAKER PROFILE</a:t>
            </a:r>
            <a:endParaRPr lang="en-US" sz="2800" b="0" spc="300" dirty="0">
              <a:solidFill>
                <a:schemeClr val="bg1"/>
              </a:solidFill>
            </a:endParaRPr>
          </a:p>
        </p:txBody>
      </p:sp>
      <p:sp>
        <p:nvSpPr>
          <p:cNvPr id="7" name="Content Placeholder 4">
            <a:extLst>
              <a:ext uri="{FF2B5EF4-FFF2-40B4-BE49-F238E27FC236}">
                <a16:creationId xmlns:a16="http://schemas.microsoft.com/office/drawing/2014/main" id="{87DB8466-2319-2C63-988D-A1E319A21238}"/>
              </a:ext>
            </a:extLst>
          </p:cNvPr>
          <p:cNvSpPr txBox="1">
            <a:spLocks/>
          </p:cNvSpPr>
          <p:nvPr/>
        </p:nvSpPr>
        <p:spPr>
          <a:xfrm>
            <a:off x="350836" y="2963750"/>
            <a:ext cx="5382307" cy="11602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en-US" sz="3000" b="1" dirty="0">
                <a:solidFill>
                  <a:srgbClr val="E25B00"/>
                </a:solidFill>
              </a:rPr>
              <a:t>Hands on with automating Azure AD with MS Graph</a:t>
            </a:r>
          </a:p>
        </p:txBody>
      </p:sp>
      <p:sp>
        <p:nvSpPr>
          <p:cNvPr id="9" name="Content Placeholder 4">
            <a:extLst>
              <a:ext uri="{FF2B5EF4-FFF2-40B4-BE49-F238E27FC236}">
                <a16:creationId xmlns:a16="http://schemas.microsoft.com/office/drawing/2014/main" id="{6793C11D-5302-0F85-88EF-1C80E7E04A26}"/>
              </a:ext>
            </a:extLst>
          </p:cNvPr>
          <p:cNvSpPr txBox="1">
            <a:spLocks/>
          </p:cNvSpPr>
          <p:nvPr/>
        </p:nvSpPr>
        <p:spPr>
          <a:xfrm>
            <a:off x="350836" y="4099714"/>
            <a:ext cx="5382307" cy="6648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de-DE" sz="1800" dirty="0">
                <a:solidFill>
                  <a:srgbClr val="E25B00"/>
                </a:solidFill>
                <a:effectLst/>
              </a:rPr>
              <a:t>45 minutes</a:t>
            </a:r>
            <a:endParaRPr lang="en-US" sz="1800" dirty="0">
              <a:solidFill>
                <a:srgbClr val="E25B00"/>
              </a:solidFill>
            </a:endParaRPr>
          </a:p>
        </p:txBody>
      </p:sp>
      <p:pic>
        <p:nvPicPr>
          <p:cNvPr id="10" name="Picture 2">
            <a:extLst>
              <a:ext uri="{FF2B5EF4-FFF2-40B4-BE49-F238E27FC236}">
                <a16:creationId xmlns:a16="http://schemas.microsoft.com/office/drawing/2014/main" id="{264EF839-A971-2BC6-5FF5-03D7F37A8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966495" y="1940302"/>
            <a:ext cx="2159412" cy="2159412"/>
          </a:xfrm>
          <a:prstGeom prst="ellipse">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11" name="Content Placeholder 4">
            <a:extLst>
              <a:ext uri="{FF2B5EF4-FFF2-40B4-BE49-F238E27FC236}">
                <a16:creationId xmlns:a16="http://schemas.microsoft.com/office/drawing/2014/main" id="{65E6F302-92D9-8896-18C2-4BF590D9CA5B}"/>
              </a:ext>
            </a:extLst>
          </p:cNvPr>
          <p:cNvSpPr txBox="1">
            <a:spLocks/>
          </p:cNvSpPr>
          <p:nvPr/>
        </p:nvSpPr>
        <p:spPr>
          <a:xfrm>
            <a:off x="7660022" y="4544408"/>
            <a:ext cx="2870053"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b="1" dirty="0">
                <a:solidFill>
                  <a:schemeClr val="bg1"/>
                </a:solidFill>
              </a:rPr>
              <a:t>Anustup Mukherjee</a:t>
            </a:r>
          </a:p>
        </p:txBody>
      </p:sp>
      <p:sp>
        <p:nvSpPr>
          <p:cNvPr id="12" name="Content Placeholder 4">
            <a:extLst>
              <a:ext uri="{FF2B5EF4-FFF2-40B4-BE49-F238E27FC236}">
                <a16:creationId xmlns:a16="http://schemas.microsoft.com/office/drawing/2014/main" id="{80CC8C0F-CBDF-5147-9E31-CB3C3325E630}"/>
              </a:ext>
            </a:extLst>
          </p:cNvPr>
          <p:cNvSpPr txBox="1">
            <a:spLocks/>
          </p:cNvSpPr>
          <p:nvPr/>
        </p:nvSpPr>
        <p:spPr>
          <a:xfrm>
            <a:off x="7722503" y="5023343"/>
            <a:ext cx="2745090" cy="683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1600" dirty="0">
                <a:solidFill>
                  <a:schemeClr val="bg1"/>
                </a:solidFill>
                <a:effectLst/>
              </a:rPr>
              <a:t>AI Software Engineer</a:t>
            </a:r>
          </a:p>
          <a:p>
            <a:pPr marL="0" indent="0" algn="ctr">
              <a:lnSpc>
                <a:spcPct val="100000"/>
              </a:lnSpc>
              <a:spcBef>
                <a:spcPts val="600"/>
              </a:spcBef>
              <a:spcAft>
                <a:spcPts val="600"/>
              </a:spcAft>
              <a:buClr>
                <a:srgbClr val="086DB4"/>
              </a:buClr>
              <a:buSzPct val="150000"/>
              <a:buNone/>
            </a:pPr>
            <a:r>
              <a:rPr lang="en-US" sz="1600" dirty="0">
                <a:solidFill>
                  <a:schemeClr val="bg1"/>
                </a:solidFill>
              </a:rPr>
              <a:t>Newton School</a:t>
            </a:r>
          </a:p>
        </p:txBody>
      </p:sp>
      <p:cxnSp>
        <p:nvCxnSpPr>
          <p:cNvPr id="13" name="Straight Connector 12">
            <a:extLst>
              <a:ext uri="{FF2B5EF4-FFF2-40B4-BE49-F238E27FC236}">
                <a16:creationId xmlns:a16="http://schemas.microsoft.com/office/drawing/2014/main" id="{F5719B0B-044C-F4EB-2E24-76C46F3B0EBE}"/>
              </a:ext>
            </a:extLst>
          </p:cNvPr>
          <p:cNvCxnSpPr/>
          <p:nvPr/>
        </p:nvCxnSpPr>
        <p:spPr>
          <a:xfrm>
            <a:off x="8746003" y="5787839"/>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4EA756-9627-FF70-83F2-4B3A798B3FEA}"/>
              </a:ext>
            </a:extLst>
          </p:cNvPr>
          <p:cNvSpPr/>
          <p:nvPr/>
        </p:nvSpPr>
        <p:spPr>
          <a:xfrm>
            <a:off x="350836" y="2465431"/>
            <a:ext cx="3690938" cy="669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sp>
        <p:nvSpPr>
          <p:cNvPr id="15" name="Title 1">
            <a:extLst>
              <a:ext uri="{FF2B5EF4-FFF2-40B4-BE49-F238E27FC236}">
                <a16:creationId xmlns:a16="http://schemas.microsoft.com/office/drawing/2014/main" id="{6382930F-F568-332A-9CDA-6211FFE3BAD5}"/>
              </a:ext>
            </a:extLst>
          </p:cNvPr>
          <p:cNvSpPr txBox="1">
            <a:spLocks/>
          </p:cNvSpPr>
          <p:nvPr/>
        </p:nvSpPr>
        <p:spPr>
          <a:xfrm>
            <a:off x="350836" y="375284"/>
            <a:ext cx="5181600" cy="1938992"/>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dirty="0">
                <a:solidFill>
                  <a:srgbClr val="002060"/>
                </a:solidFill>
              </a:rPr>
              <a:t>Next Session</a:t>
            </a:r>
          </a:p>
          <a:p>
            <a:r>
              <a:rPr lang="en-US" sz="2000" dirty="0">
                <a:solidFill>
                  <a:srgbClr val="002060"/>
                </a:solidFill>
              </a:rPr>
              <a:t>Track 2</a:t>
            </a:r>
          </a:p>
        </p:txBody>
      </p:sp>
      <p:pic>
        <p:nvPicPr>
          <p:cNvPr id="16" name="Picture 2">
            <a:extLst>
              <a:ext uri="{FF2B5EF4-FFF2-40B4-BE49-F238E27FC236}">
                <a16:creationId xmlns:a16="http://schemas.microsoft.com/office/drawing/2014/main" id="{095D7CBE-A9E4-CD5F-35AD-67FA66123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266" y="6191788"/>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543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68" name="Oval 67" descr="Circle">
            <a:extLst>
              <a:ext uri="{FF2B5EF4-FFF2-40B4-BE49-F238E27FC236}">
                <a16:creationId xmlns:a16="http://schemas.microsoft.com/office/drawing/2014/main" id="{65F9A88F-04C7-7970-9D8E-8EE4824C5E80}"/>
              </a:ext>
            </a:extLst>
          </p:cNvPr>
          <p:cNvSpPr/>
          <p:nvPr/>
        </p:nvSpPr>
        <p:spPr>
          <a:xfrm>
            <a:off x="2013079" y="718410"/>
            <a:ext cx="4787704" cy="4787704"/>
          </a:xfrm>
          <a:prstGeom prst="ellipse">
            <a:avLst/>
          </a:prstGeom>
          <a:noFill/>
          <a:ln w="1270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Rectangle 1231">
            <a:extLst>
              <a:ext uri="{FF2B5EF4-FFF2-40B4-BE49-F238E27FC236}">
                <a16:creationId xmlns:a16="http://schemas.microsoft.com/office/drawing/2014/main" id="{CB26E997-707C-04FC-43A5-D53ABBE7614E}"/>
              </a:ext>
            </a:extLst>
          </p:cNvPr>
          <p:cNvSpPr/>
          <p:nvPr/>
        </p:nvSpPr>
        <p:spPr>
          <a:xfrm>
            <a:off x="3658807" y="1306178"/>
            <a:ext cx="1496242" cy="430887"/>
          </a:xfrm>
          <a:prstGeom prst="rect">
            <a:avLst/>
          </a:prstGeom>
        </p:spPr>
        <p:txBody>
          <a:bodyPr wrap="none" lIns="0" tIns="0" rIns="0" bIns="0">
            <a:spAutoFit/>
          </a:bodyPr>
          <a:lstStyle/>
          <a:p>
            <a:pPr marL="0" marR="0" lvl="0" indent="0" algn="ctr" defTabSz="861229"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Pages</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12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Website Development</a:t>
            </a:r>
            <a:endParaRPr kumimoji="0" lang="en-US" sz="12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endParaRPr>
          </a:p>
        </p:txBody>
      </p:sp>
      <p:sp>
        <p:nvSpPr>
          <p:cNvPr id="70" name="Oval 69" descr="Circle">
            <a:extLst>
              <a:ext uri="{FF2B5EF4-FFF2-40B4-BE49-F238E27FC236}">
                <a16:creationId xmlns:a16="http://schemas.microsoft.com/office/drawing/2014/main" id="{F2D6587F-173F-278B-EFB1-1E7D553802E9}"/>
              </a:ext>
            </a:extLst>
          </p:cNvPr>
          <p:cNvSpPr/>
          <p:nvPr/>
        </p:nvSpPr>
        <p:spPr>
          <a:xfrm>
            <a:off x="3912639" y="220214"/>
            <a:ext cx="1018735" cy="1018735"/>
          </a:xfrm>
          <a:prstGeom prst="ellipse">
            <a:avLst/>
          </a:prstGeom>
          <a:solidFill>
            <a:schemeClr val="tx1"/>
          </a:solidFill>
          <a:ln w="1270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 name="Picture 4">
            <a:extLst>
              <a:ext uri="{FF2B5EF4-FFF2-40B4-BE49-F238E27FC236}">
                <a16:creationId xmlns:a16="http://schemas.microsoft.com/office/drawing/2014/main" id="{6E8E524C-2712-E774-46DD-B3A93B65B3BB}"/>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p:blipFill>
        <p:spPr bwMode="auto">
          <a:xfrm>
            <a:off x="4092459" y="388864"/>
            <a:ext cx="659093" cy="659093"/>
          </a:xfrm>
          <a:prstGeom prst="rect">
            <a:avLst/>
          </a:prstGeom>
          <a:noFill/>
          <a:extLst>
            <a:ext uri="{909E8E84-426E-40DD-AFC4-6F175D3DCCD1}">
              <a14:hiddenFill xmlns:a14="http://schemas.microsoft.com/office/drawing/2010/main">
                <a:solidFill>
                  <a:srgbClr val="FFFFFF"/>
                </a:solidFill>
              </a14:hiddenFill>
            </a:ext>
          </a:extLst>
        </p:spPr>
      </p:pic>
      <p:sp>
        <p:nvSpPr>
          <p:cNvPr id="72" name="Oval 71" descr="Circle">
            <a:extLst>
              <a:ext uri="{FF2B5EF4-FFF2-40B4-BE49-F238E27FC236}">
                <a16:creationId xmlns:a16="http://schemas.microsoft.com/office/drawing/2014/main" id="{E9455FF6-BD69-F754-138B-F267277C2BE9}"/>
              </a:ext>
            </a:extLst>
          </p:cNvPr>
          <p:cNvSpPr/>
          <p:nvPr/>
        </p:nvSpPr>
        <p:spPr>
          <a:xfrm>
            <a:off x="6031165" y="1822780"/>
            <a:ext cx="1018735" cy="1018735"/>
          </a:xfrm>
          <a:prstGeom prst="ellipse">
            <a:avLst/>
          </a:prstGeom>
          <a:solidFill>
            <a:schemeClr val="tx1"/>
          </a:solidFill>
          <a:ln w="1270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Oval 72" descr="Circle">
            <a:extLst>
              <a:ext uri="{FF2B5EF4-FFF2-40B4-BE49-F238E27FC236}">
                <a16:creationId xmlns:a16="http://schemas.microsoft.com/office/drawing/2014/main" id="{7E4732ED-E140-882C-8E96-116417F64322}"/>
              </a:ext>
            </a:extLst>
          </p:cNvPr>
          <p:cNvSpPr/>
          <p:nvPr/>
        </p:nvSpPr>
        <p:spPr>
          <a:xfrm>
            <a:off x="5521797" y="4297266"/>
            <a:ext cx="1018735" cy="1018735"/>
          </a:xfrm>
          <a:prstGeom prst="ellipse">
            <a:avLst/>
          </a:prstGeom>
          <a:solidFill>
            <a:schemeClr val="tx1"/>
          </a:solidFill>
          <a:ln w="1270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4" name="Oval 73" descr="Circle">
            <a:extLst>
              <a:ext uri="{FF2B5EF4-FFF2-40B4-BE49-F238E27FC236}">
                <a16:creationId xmlns:a16="http://schemas.microsoft.com/office/drawing/2014/main" id="{962490C7-42E8-C245-E9FB-874BD7E46961}"/>
              </a:ext>
            </a:extLst>
          </p:cNvPr>
          <p:cNvSpPr/>
          <p:nvPr/>
        </p:nvSpPr>
        <p:spPr>
          <a:xfrm>
            <a:off x="2214131" y="4303383"/>
            <a:ext cx="1018735" cy="1018735"/>
          </a:xfrm>
          <a:prstGeom prst="ellipse">
            <a:avLst/>
          </a:prstGeom>
          <a:solidFill>
            <a:schemeClr val="tx1"/>
          </a:solidFill>
          <a:ln w="1270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descr="Circle">
            <a:extLst>
              <a:ext uri="{FF2B5EF4-FFF2-40B4-BE49-F238E27FC236}">
                <a16:creationId xmlns:a16="http://schemas.microsoft.com/office/drawing/2014/main" id="{4F974ADF-BD7E-6479-3336-7A144EB34672}"/>
              </a:ext>
            </a:extLst>
          </p:cNvPr>
          <p:cNvSpPr/>
          <p:nvPr/>
        </p:nvSpPr>
        <p:spPr>
          <a:xfrm>
            <a:off x="1704763" y="1822780"/>
            <a:ext cx="1018735" cy="1018735"/>
          </a:xfrm>
          <a:prstGeom prst="ellipse">
            <a:avLst/>
          </a:prstGeom>
          <a:solidFill>
            <a:schemeClr val="tx1"/>
          </a:solidFill>
          <a:ln w="12700">
            <a:gradFill>
              <a:gsLst>
                <a:gs pos="0">
                  <a:schemeClr val="accent1"/>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1231">
            <a:extLst>
              <a:ext uri="{FF2B5EF4-FFF2-40B4-BE49-F238E27FC236}">
                <a16:creationId xmlns:a16="http://schemas.microsoft.com/office/drawing/2014/main" id="{C31F4271-8C2A-706C-1F78-2B8EC4FBAE86}"/>
              </a:ext>
            </a:extLst>
          </p:cNvPr>
          <p:cNvSpPr/>
          <p:nvPr/>
        </p:nvSpPr>
        <p:spPr>
          <a:xfrm>
            <a:off x="6404150" y="936845"/>
            <a:ext cx="1277869" cy="615553"/>
          </a:xfrm>
          <a:prstGeom prst="rect">
            <a:avLst/>
          </a:prstGeom>
          <a:solidFill>
            <a:schemeClr val="tx1"/>
          </a:solidFill>
        </p:spPr>
        <p:txBody>
          <a:bodyPr wrap="square" lIns="0" tIns="0" rIns="0" bIns="0">
            <a:spAutoFit/>
          </a:bodyPr>
          <a:lstStyle/>
          <a:p>
            <a:pPr marL="0" marR="0" lvl="0" indent="0" algn="l" defTabSz="861229"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Apps</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12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Application development</a:t>
            </a:r>
          </a:p>
        </p:txBody>
      </p:sp>
      <p:sp>
        <p:nvSpPr>
          <p:cNvPr id="77" name="Rectangle 1231">
            <a:extLst>
              <a:ext uri="{FF2B5EF4-FFF2-40B4-BE49-F238E27FC236}">
                <a16:creationId xmlns:a16="http://schemas.microsoft.com/office/drawing/2014/main" id="{C75E292E-20F1-ACD2-AF84-62D76C4C4673}"/>
              </a:ext>
            </a:extLst>
          </p:cNvPr>
          <p:cNvSpPr/>
          <p:nvPr/>
        </p:nvSpPr>
        <p:spPr>
          <a:xfrm>
            <a:off x="6605592" y="4809033"/>
            <a:ext cx="1085093" cy="861774"/>
          </a:xfrm>
          <a:prstGeom prst="rect">
            <a:avLst/>
          </a:prstGeom>
          <a:solidFill>
            <a:schemeClr val="tx1"/>
          </a:solidFill>
        </p:spPr>
        <p:txBody>
          <a:bodyPr wrap="square" lIns="0" tIns="0" rIns="0" bIns="0">
            <a:spAutoFit/>
          </a:bodyPr>
          <a:lstStyle/>
          <a:p>
            <a:pPr marL="0" marR="0" lvl="0" indent="0" algn="l" defTabSz="861229"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Automate</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12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Workflow automation</a:t>
            </a:r>
          </a:p>
        </p:txBody>
      </p:sp>
      <p:sp>
        <p:nvSpPr>
          <p:cNvPr id="78" name="Rectangle 1231">
            <a:extLst>
              <a:ext uri="{FF2B5EF4-FFF2-40B4-BE49-F238E27FC236}">
                <a16:creationId xmlns:a16="http://schemas.microsoft.com/office/drawing/2014/main" id="{EE3096BE-9145-D605-3293-0440B1CE445B}"/>
              </a:ext>
            </a:extLst>
          </p:cNvPr>
          <p:cNvSpPr/>
          <p:nvPr/>
        </p:nvSpPr>
        <p:spPr>
          <a:xfrm>
            <a:off x="1205611" y="4726941"/>
            <a:ext cx="854363" cy="615553"/>
          </a:xfrm>
          <a:prstGeom prst="rect">
            <a:avLst/>
          </a:prstGeom>
          <a:solidFill>
            <a:schemeClr val="tx1"/>
          </a:solidFill>
        </p:spPr>
        <p:txBody>
          <a:bodyPr wrap="square" lIns="0" tIns="0" rIns="0" bIns="0">
            <a:spAutoFit/>
          </a:bodyPr>
          <a:lstStyle/>
          <a:p>
            <a:pPr marL="0" marR="0" lvl="0" indent="0" algn="r" defTabSz="861229"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BI</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12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Business analytics</a:t>
            </a:r>
          </a:p>
        </p:txBody>
      </p:sp>
      <p:sp>
        <p:nvSpPr>
          <p:cNvPr id="79" name="Rectangle 1231">
            <a:extLst>
              <a:ext uri="{FF2B5EF4-FFF2-40B4-BE49-F238E27FC236}">
                <a16:creationId xmlns:a16="http://schemas.microsoft.com/office/drawing/2014/main" id="{FFB81821-F890-8CEE-6DBF-56E70F1ECCD5}"/>
              </a:ext>
            </a:extLst>
          </p:cNvPr>
          <p:cNvSpPr/>
          <p:nvPr/>
        </p:nvSpPr>
        <p:spPr>
          <a:xfrm>
            <a:off x="290374" y="1798620"/>
            <a:ext cx="1247308" cy="861774"/>
          </a:xfrm>
          <a:prstGeom prst="rect">
            <a:avLst/>
          </a:prstGeom>
          <a:solidFill>
            <a:schemeClr val="tx1"/>
          </a:solidFill>
        </p:spPr>
        <p:txBody>
          <a:bodyPr wrap="square" lIns="0" tIns="0" rIns="0" bIns="0">
            <a:spAutoFit/>
          </a:bodyPr>
          <a:lstStyle/>
          <a:p>
            <a:pPr marL="0" marR="0" lvl="0" indent="0" algn="r" defTabSz="861229"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Power Virtual Agents</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12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Intelligent virtual agents</a:t>
            </a:r>
          </a:p>
        </p:txBody>
      </p:sp>
      <p:grpSp>
        <p:nvGrpSpPr>
          <p:cNvPr id="80" name="Group 79">
            <a:extLst>
              <a:ext uri="{FF2B5EF4-FFF2-40B4-BE49-F238E27FC236}">
                <a16:creationId xmlns:a16="http://schemas.microsoft.com/office/drawing/2014/main" id="{E5BDE583-3C30-CF1D-13E7-4424238F7085}"/>
              </a:ext>
              <a:ext uri="{C183D7F6-B498-43B3-948B-1728B52AA6E4}">
                <adec:decorative xmlns:adec="http://schemas.microsoft.com/office/drawing/2017/decorative" val="1"/>
              </a:ext>
            </a:extLst>
          </p:cNvPr>
          <p:cNvGrpSpPr/>
          <p:nvPr/>
        </p:nvGrpSpPr>
        <p:grpSpPr>
          <a:xfrm>
            <a:off x="3267301" y="2015344"/>
            <a:ext cx="2289171" cy="2289171"/>
            <a:chOff x="4743597" y="2357956"/>
            <a:chExt cx="2289170" cy="2289170"/>
          </a:xfrm>
        </p:grpSpPr>
        <p:pic>
          <p:nvPicPr>
            <p:cNvPr id="81" name="Picture 80" descr="A galaxy in space&#10;&#10;Description automatically generated with low confidence">
              <a:extLst>
                <a:ext uri="{FF2B5EF4-FFF2-40B4-BE49-F238E27FC236}">
                  <a16:creationId xmlns:a16="http://schemas.microsoft.com/office/drawing/2014/main" id="{B7CAF13B-6948-533E-A6DE-B80F30EC09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743597" y="2357956"/>
              <a:ext cx="2289170" cy="2289170"/>
            </a:xfrm>
            <a:prstGeom prst="rect">
              <a:avLst/>
            </a:prstGeom>
            <a:effectLst>
              <a:softEdge rad="12700"/>
            </a:effectLst>
          </p:spPr>
        </p:pic>
        <p:pic>
          <p:nvPicPr>
            <p:cNvPr id="82" name="Picture 71">
              <a:extLst>
                <a:ext uri="{FF2B5EF4-FFF2-40B4-BE49-F238E27FC236}">
                  <a16:creationId xmlns:a16="http://schemas.microsoft.com/office/drawing/2014/main" id="{C423919D-5435-AFB9-FBB8-772481B636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132" t="1" b="-1"/>
            <a:stretch/>
          </p:blipFill>
          <p:spPr>
            <a:xfrm>
              <a:off x="6353149" y="3310519"/>
              <a:ext cx="443954" cy="391475"/>
            </a:xfrm>
            <a:prstGeom prst="rect">
              <a:avLst/>
            </a:prstGeom>
          </p:spPr>
        </p:pic>
        <p:pic>
          <p:nvPicPr>
            <p:cNvPr id="83" name="Picture 71">
              <a:extLst>
                <a:ext uri="{FF2B5EF4-FFF2-40B4-BE49-F238E27FC236}">
                  <a16:creationId xmlns:a16="http://schemas.microsoft.com/office/drawing/2014/main" id="{C971C788-4BAF-BFDA-5E49-A3625D078CF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132" t="1" b="-1"/>
            <a:stretch/>
          </p:blipFill>
          <p:spPr>
            <a:xfrm>
              <a:off x="4979204" y="3310519"/>
              <a:ext cx="443954" cy="391475"/>
            </a:xfrm>
            <a:prstGeom prst="rect">
              <a:avLst/>
            </a:prstGeom>
          </p:spPr>
        </p:pic>
        <p:sp>
          <p:nvSpPr>
            <p:cNvPr id="84" name="Oval 83">
              <a:extLst>
                <a:ext uri="{FF2B5EF4-FFF2-40B4-BE49-F238E27FC236}">
                  <a16:creationId xmlns:a16="http://schemas.microsoft.com/office/drawing/2014/main" id="{CC5D55A5-0CB2-556D-C164-3F243DAFCD07}"/>
                </a:ext>
              </a:extLst>
            </p:cNvPr>
            <p:cNvSpPr/>
            <p:nvPr/>
          </p:nvSpPr>
          <p:spPr>
            <a:xfrm>
              <a:off x="5186275" y="3127741"/>
              <a:ext cx="687462" cy="701826"/>
            </a:xfrm>
            <a:prstGeom prst="ellipse">
              <a:avLst/>
            </a:prstGeom>
            <a:gradFill flip="none" rotWithShape="1">
              <a:gsLst>
                <a:gs pos="49000">
                  <a:schemeClr val="tx1">
                    <a:alpha val="70000"/>
                  </a:schemeClr>
                </a:gs>
                <a:gs pos="9900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5" name="Picture 4">
              <a:extLst>
                <a:ext uri="{FF2B5EF4-FFF2-40B4-BE49-F238E27FC236}">
                  <a16:creationId xmlns:a16="http://schemas.microsoft.com/office/drawing/2014/main" id="{42155202-AE3A-3BBE-E5F1-FC781F8214C2}"/>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5322652" y="3249801"/>
              <a:ext cx="410145" cy="410145"/>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1231">
              <a:extLst>
                <a:ext uri="{FF2B5EF4-FFF2-40B4-BE49-F238E27FC236}">
                  <a16:creationId xmlns:a16="http://schemas.microsoft.com/office/drawing/2014/main" id="{45305852-D762-7905-7997-5F96659B9A97}"/>
                </a:ext>
              </a:extLst>
            </p:cNvPr>
            <p:cNvSpPr/>
            <p:nvPr/>
          </p:nvSpPr>
          <p:spPr>
            <a:xfrm>
              <a:off x="5148282" y="3834221"/>
              <a:ext cx="1469883" cy="295226"/>
            </a:xfrm>
            <a:prstGeom prst="rect">
              <a:avLst/>
            </a:prstGeom>
            <a:solidFill>
              <a:schemeClr val="tx1">
                <a:alpha val="31000"/>
              </a:schemeClr>
            </a:solidFill>
          </p:spPr>
          <p:txBody>
            <a:bodyPr wrap="none" lIns="0" tIns="0" rIns="0" bIns="0">
              <a:noAutofit/>
            </a:bodyPr>
            <a:lstStyle/>
            <a:p>
              <a:pPr marL="0" marR="0" lvl="0" indent="0" algn="ctr" defTabSz="861229"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t>Dataverse</a:t>
              </a:r>
              <a:br>
                <a:rPr kumimoji="0" lang="en-US" sz="1600" b="0" i="0" u="none" strike="noStrike" kern="1200" cap="none" spc="0" normalizeH="0" baseline="0" noProof="0" dirty="0">
                  <a:ln>
                    <a:noFill/>
                  </a:ln>
                  <a:gradFill>
                    <a:gsLst>
                      <a:gs pos="0">
                        <a:srgbClr val="FFFFFF"/>
                      </a:gs>
                      <a:gs pos="100000">
                        <a:srgbClr val="FFFFFF"/>
                      </a:gs>
                    </a:gsLst>
                    <a:lin ang="0" scaled="0"/>
                  </a:gradFill>
                  <a:effectLst/>
                  <a:uLnTx/>
                  <a:uFillTx/>
                  <a:latin typeface="Segoe UI Semibold" panose="020B0702040204020203" pitchFamily="34" charset="0"/>
                  <a:ea typeface="+mn-ea"/>
                  <a:cs typeface="Segoe UI Semibold" panose="020B0702040204020203" pitchFamily="34" charset="0"/>
                </a:rPr>
              </a:br>
              <a:r>
                <a:rPr kumimoji="0" lang="en-GB" sz="1200" b="0" i="0" u="none" strike="noStrike" kern="1200" cap="none" spc="0" normalizeH="0" baseline="0" noProof="0" dirty="0">
                  <a:ln>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Business data platform</a:t>
              </a:r>
            </a:p>
          </p:txBody>
        </p:sp>
      </p:grpSp>
      <p:pic>
        <p:nvPicPr>
          <p:cNvPr id="87" name="Picture 2" descr="Icon">
            <a:extLst>
              <a:ext uri="{FF2B5EF4-FFF2-40B4-BE49-F238E27FC236}">
                <a16:creationId xmlns:a16="http://schemas.microsoft.com/office/drawing/2014/main" id="{A7706B8D-D988-153C-29CF-6B10F08F60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0491" y="1992374"/>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Icon">
            <a:extLst>
              <a:ext uri="{FF2B5EF4-FFF2-40B4-BE49-F238E27FC236}">
                <a16:creationId xmlns:a16="http://schemas.microsoft.com/office/drawing/2014/main" id="{6E77F95D-B2AC-4103-A288-5E6BDFF166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32767" y="4486592"/>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descr="Icon">
            <a:extLst>
              <a:ext uri="{FF2B5EF4-FFF2-40B4-BE49-F238E27FC236}">
                <a16:creationId xmlns:a16="http://schemas.microsoft.com/office/drawing/2014/main" id="{2EAE2375-A21B-4031-43A3-ED7A58E515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87935" y="2015344"/>
            <a:ext cx="640080" cy="64008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6" descr="Icon">
            <a:extLst>
              <a:ext uri="{FF2B5EF4-FFF2-40B4-BE49-F238E27FC236}">
                <a16:creationId xmlns:a16="http://schemas.microsoft.com/office/drawing/2014/main" id="{37F527AC-EBA8-7CE2-BE1C-A784FA001E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03457" y="4486592"/>
            <a:ext cx="640080" cy="640080"/>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13E1CCD9-0D3B-32ED-7519-E6662357847D}"/>
              </a:ext>
            </a:extLst>
          </p:cNvPr>
          <p:cNvGrpSpPr/>
          <p:nvPr/>
        </p:nvGrpSpPr>
        <p:grpSpPr>
          <a:xfrm>
            <a:off x="7821935" y="718411"/>
            <a:ext cx="4189907" cy="4697637"/>
            <a:chOff x="4825763" y="677297"/>
            <a:chExt cx="3514534" cy="3523228"/>
          </a:xfrm>
        </p:grpSpPr>
        <p:grpSp>
          <p:nvGrpSpPr>
            <p:cNvPr id="92" name="Group 91">
              <a:extLst>
                <a:ext uri="{FF2B5EF4-FFF2-40B4-BE49-F238E27FC236}">
                  <a16:creationId xmlns:a16="http://schemas.microsoft.com/office/drawing/2014/main" id="{B60C3BA8-259A-4DCA-CFA1-2E69584D5875}"/>
                </a:ext>
              </a:extLst>
            </p:cNvPr>
            <p:cNvGrpSpPr/>
            <p:nvPr/>
          </p:nvGrpSpPr>
          <p:grpSpPr>
            <a:xfrm>
              <a:off x="5506772" y="683420"/>
              <a:ext cx="1019175" cy="962025"/>
              <a:chOff x="933449" y="728664"/>
              <a:chExt cx="1019175" cy="962025"/>
            </a:xfrm>
            <a:solidFill>
              <a:schemeClr val="tx1">
                <a:lumMod val="50000"/>
                <a:lumOff val="50000"/>
              </a:schemeClr>
            </a:solidFill>
          </p:grpSpPr>
          <p:sp>
            <p:nvSpPr>
              <p:cNvPr id="108" name="Rectangle 107">
                <a:extLst>
                  <a:ext uri="{FF2B5EF4-FFF2-40B4-BE49-F238E27FC236}">
                    <a16:creationId xmlns:a16="http://schemas.microsoft.com/office/drawing/2014/main" id="{B3D965EA-288E-6723-A26F-0C89FCCF4595}"/>
                  </a:ext>
                </a:extLst>
              </p:cNvPr>
              <p:cNvSpPr/>
              <p:nvPr/>
            </p:nvSpPr>
            <p:spPr>
              <a:xfrm>
                <a:off x="933449" y="728664"/>
                <a:ext cx="1019175" cy="962025"/>
              </a:xfrm>
              <a:prstGeom prst="rect">
                <a:avLst/>
              </a:prstGeom>
              <a:solidFill>
                <a:schemeClr val="bg2">
                  <a:lumMod val="2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074" rtl="0" eaLnBrk="1" fontAlgn="auto" latinLnBrk="0" hangingPunct="1">
                  <a:lnSpc>
                    <a:spcPct val="100000"/>
                  </a:lnSpc>
                  <a:spcBef>
                    <a:spcPts val="0"/>
                  </a:spcBef>
                  <a:spcAft>
                    <a:spcPts val="0"/>
                  </a:spcAft>
                  <a:buClrTx/>
                  <a:buSzTx/>
                  <a:buFontTx/>
                  <a:buNone/>
                  <a:tabLst/>
                  <a:defRPr/>
                </a:pPr>
                <a:endParaRPr kumimoji="0" lang="en-IN" sz="1091"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9" name="Graphic 108" descr="Move with solid fill">
                <a:extLst>
                  <a:ext uri="{FF2B5EF4-FFF2-40B4-BE49-F238E27FC236}">
                    <a16:creationId xmlns:a16="http://schemas.microsoft.com/office/drawing/2014/main" id="{01B1D452-3A06-FF4B-CD5C-A77E24EED6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8337" y="915218"/>
                <a:ext cx="589396" cy="582539"/>
              </a:xfrm>
              <a:prstGeom prst="rect">
                <a:avLst/>
              </a:prstGeom>
            </p:spPr>
          </p:pic>
        </p:grpSp>
        <p:grpSp>
          <p:nvGrpSpPr>
            <p:cNvPr id="93" name="Group 92">
              <a:extLst>
                <a:ext uri="{FF2B5EF4-FFF2-40B4-BE49-F238E27FC236}">
                  <a16:creationId xmlns:a16="http://schemas.microsoft.com/office/drawing/2014/main" id="{D2BAEDEC-073D-B7A2-BC07-074AFFB59915}"/>
                </a:ext>
              </a:extLst>
            </p:cNvPr>
            <p:cNvGrpSpPr/>
            <p:nvPr/>
          </p:nvGrpSpPr>
          <p:grpSpPr>
            <a:xfrm>
              <a:off x="5506772" y="3238500"/>
              <a:ext cx="1019175" cy="962025"/>
              <a:chOff x="3024359" y="723899"/>
              <a:chExt cx="1019175" cy="962025"/>
            </a:xfrm>
            <a:solidFill>
              <a:schemeClr val="tx1">
                <a:lumMod val="50000"/>
                <a:lumOff val="50000"/>
              </a:schemeClr>
            </a:solidFill>
          </p:grpSpPr>
          <p:sp>
            <p:nvSpPr>
              <p:cNvPr id="106" name="Rectangle 105">
                <a:extLst>
                  <a:ext uri="{FF2B5EF4-FFF2-40B4-BE49-F238E27FC236}">
                    <a16:creationId xmlns:a16="http://schemas.microsoft.com/office/drawing/2014/main" id="{F541E542-EA12-7654-C6ED-BB8BE37EEC80}"/>
                  </a:ext>
                </a:extLst>
              </p:cNvPr>
              <p:cNvSpPr/>
              <p:nvPr/>
            </p:nvSpPr>
            <p:spPr>
              <a:xfrm>
                <a:off x="3024359" y="723899"/>
                <a:ext cx="1019175" cy="962025"/>
              </a:xfrm>
              <a:prstGeom prst="rect">
                <a:avLst/>
              </a:prstGeom>
              <a:solidFill>
                <a:schemeClr val="tx2">
                  <a:lumMod val="40000"/>
                  <a:lumOff val="6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074" rtl="0" eaLnBrk="1" fontAlgn="auto" latinLnBrk="0" hangingPunct="1">
                  <a:lnSpc>
                    <a:spcPct val="100000"/>
                  </a:lnSpc>
                  <a:spcBef>
                    <a:spcPts val="0"/>
                  </a:spcBef>
                  <a:spcAft>
                    <a:spcPts val="0"/>
                  </a:spcAft>
                  <a:buClrTx/>
                  <a:buSzTx/>
                  <a:buFontTx/>
                  <a:buNone/>
                  <a:tabLst/>
                  <a:defRPr/>
                </a:pPr>
                <a:endParaRPr kumimoji="0" lang="en-IN" sz="1091"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7" name="Graphic 106" descr="Programmer male with solid fill">
                <a:extLst>
                  <a:ext uri="{FF2B5EF4-FFF2-40B4-BE49-F238E27FC236}">
                    <a16:creationId xmlns:a16="http://schemas.microsoft.com/office/drawing/2014/main" id="{27F2B833-DFA5-536F-B555-5D671E4D1F8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297653" y="983190"/>
                <a:ext cx="485703" cy="452102"/>
              </a:xfrm>
              <a:prstGeom prst="rect">
                <a:avLst/>
              </a:prstGeom>
            </p:spPr>
          </p:pic>
        </p:grpSp>
        <p:grpSp>
          <p:nvGrpSpPr>
            <p:cNvPr id="94" name="Group 93">
              <a:extLst>
                <a:ext uri="{FF2B5EF4-FFF2-40B4-BE49-F238E27FC236}">
                  <a16:creationId xmlns:a16="http://schemas.microsoft.com/office/drawing/2014/main" id="{CFFF8A6B-6FCB-E8B2-64FC-C545B6710AC8}"/>
                </a:ext>
              </a:extLst>
            </p:cNvPr>
            <p:cNvGrpSpPr/>
            <p:nvPr/>
          </p:nvGrpSpPr>
          <p:grpSpPr>
            <a:xfrm>
              <a:off x="5506772" y="1941910"/>
              <a:ext cx="1019175" cy="962025"/>
              <a:chOff x="5217238" y="723899"/>
              <a:chExt cx="1019175" cy="962025"/>
            </a:xfrm>
            <a:solidFill>
              <a:schemeClr val="bg2"/>
            </a:solidFill>
          </p:grpSpPr>
          <p:sp>
            <p:nvSpPr>
              <p:cNvPr id="104" name="Rectangle 103">
                <a:extLst>
                  <a:ext uri="{FF2B5EF4-FFF2-40B4-BE49-F238E27FC236}">
                    <a16:creationId xmlns:a16="http://schemas.microsoft.com/office/drawing/2014/main" id="{D059F2F3-06F2-F396-AB23-56AB5694B029}"/>
                  </a:ext>
                </a:extLst>
              </p:cNvPr>
              <p:cNvSpPr/>
              <p:nvPr/>
            </p:nvSpPr>
            <p:spPr>
              <a:xfrm>
                <a:off x="5217238" y="723899"/>
                <a:ext cx="1019175" cy="962025"/>
              </a:xfrm>
              <a:prstGeom prst="rect">
                <a:avLst/>
              </a:prstGeom>
              <a:solidFill>
                <a:schemeClr val="tx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074" rtl="0" eaLnBrk="1" fontAlgn="auto" latinLnBrk="0" hangingPunct="1">
                  <a:lnSpc>
                    <a:spcPct val="100000"/>
                  </a:lnSpc>
                  <a:spcBef>
                    <a:spcPts val="0"/>
                  </a:spcBef>
                  <a:spcAft>
                    <a:spcPts val="0"/>
                  </a:spcAft>
                  <a:buClrTx/>
                  <a:buSzTx/>
                  <a:buFontTx/>
                  <a:buNone/>
                  <a:tabLst/>
                  <a:defRPr/>
                </a:pPr>
                <a:endParaRPr kumimoji="0" lang="en-IN" sz="1091"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5" name="Graphic 104" descr="Statistics with solid fill">
                <a:extLst>
                  <a:ext uri="{FF2B5EF4-FFF2-40B4-BE49-F238E27FC236}">
                    <a16:creationId xmlns:a16="http://schemas.microsoft.com/office/drawing/2014/main" id="{44BE5CC8-0891-0B66-7403-58BE68BF97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509316" y="1031041"/>
                <a:ext cx="435016" cy="435016"/>
              </a:xfrm>
              <a:prstGeom prst="rect">
                <a:avLst/>
              </a:prstGeom>
            </p:spPr>
          </p:pic>
        </p:grpSp>
        <p:sp>
          <p:nvSpPr>
            <p:cNvPr id="95" name="TextBox 94">
              <a:extLst>
                <a:ext uri="{FF2B5EF4-FFF2-40B4-BE49-F238E27FC236}">
                  <a16:creationId xmlns:a16="http://schemas.microsoft.com/office/drawing/2014/main" id="{15E9B8E0-98B8-9484-5AC7-2D25BD7037B7}"/>
                </a:ext>
              </a:extLst>
            </p:cNvPr>
            <p:cNvSpPr txBox="1"/>
            <p:nvPr/>
          </p:nvSpPr>
          <p:spPr>
            <a:xfrm>
              <a:off x="6667500" y="677297"/>
              <a:ext cx="1251355" cy="944923"/>
            </a:xfrm>
            <a:prstGeom prst="rect">
              <a:avLst/>
            </a:prstGeom>
            <a:solidFill>
              <a:schemeClr val="tx1"/>
            </a:solidFill>
          </p:spPr>
          <p:txBody>
            <a:bodyPr wrap="square" rtlCol="0">
              <a:spAutoFit/>
            </a:bodyPr>
            <a:lstStyle/>
            <a:p>
              <a:pPr marL="0" marR="0" lvl="0" indent="0" algn="l" defTabSz="55407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chemeClr val="accent6">
                      <a:lumMod val="60000"/>
                      <a:lumOff val="40000"/>
                    </a:schemeClr>
                  </a:solidFill>
                  <a:effectLst/>
                  <a:uLnTx/>
                  <a:uFillTx/>
                  <a:latin typeface="Calibri" panose="020F0502020204030204"/>
                  <a:ea typeface="+mn-ea"/>
                  <a:cs typeface="+mn-cs"/>
                </a:rPr>
                <a:t>NO CODE</a:t>
              </a:r>
            </a:p>
            <a:p>
              <a:pPr marL="0" marR="0" lvl="0" indent="0" algn="l" defTabSz="554074"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554074" rtl="0" eaLnBrk="1" fontAlgn="auto" latinLnBrk="0" hangingPunct="1">
                <a:lnSpc>
                  <a:spcPct val="100000"/>
                </a:lnSpc>
                <a:spcBef>
                  <a:spcPts val="0"/>
                </a:spcBef>
                <a:spcAft>
                  <a:spcPts val="0"/>
                </a:spcAft>
                <a:buClrTx/>
                <a:buSzTx/>
                <a:buFontTx/>
                <a:buNone/>
                <a:tabLst/>
                <a:defRPr/>
              </a:pPr>
              <a:r>
                <a:rPr kumimoji="0" lang="en-US" sz="1091" b="0" i="0" u="none" strike="noStrike" kern="1200" cap="none" spc="0" normalizeH="0" baseline="0" noProof="0" dirty="0">
                  <a:ln>
                    <a:noFill/>
                  </a:ln>
                  <a:solidFill>
                    <a:prstClr val="white"/>
                  </a:solidFill>
                  <a:effectLst/>
                  <a:uLnTx/>
                  <a:uFillTx/>
                  <a:latin typeface="Calibri" panose="020F0502020204030204"/>
                  <a:ea typeface="+mn-ea"/>
                  <a:cs typeface="+mn-cs"/>
                </a:rPr>
                <a:t>Drag and Drop Functionality like Power Point aiding in Rapid Productivity</a:t>
              </a:r>
              <a:endParaRPr kumimoji="0" lang="en-IN" sz="109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8613B5B1-B443-E183-8F36-9440FC5BA800}"/>
                </a:ext>
              </a:extLst>
            </p:cNvPr>
            <p:cNvSpPr txBox="1"/>
            <p:nvPr/>
          </p:nvSpPr>
          <p:spPr>
            <a:xfrm>
              <a:off x="6667501" y="1941910"/>
              <a:ext cx="1617106" cy="1070822"/>
            </a:xfrm>
            <a:prstGeom prst="rect">
              <a:avLst/>
            </a:prstGeom>
            <a:noFill/>
          </p:spPr>
          <p:txBody>
            <a:bodyPr wrap="square" rtlCol="0">
              <a:spAutoFit/>
            </a:bodyPr>
            <a:lstStyle/>
            <a:p>
              <a:pPr marL="0" marR="0" lvl="0" indent="0" algn="l" defTabSz="55407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chemeClr val="accent5">
                      <a:lumMod val="50000"/>
                      <a:lumOff val="50000"/>
                    </a:schemeClr>
                  </a:solidFill>
                  <a:effectLst/>
                  <a:uLnTx/>
                  <a:uFillTx/>
                  <a:latin typeface="Calibri" panose="020F0502020204030204"/>
                  <a:ea typeface="+mn-ea"/>
                  <a:cs typeface="+mn-cs"/>
                </a:rPr>
                <a:t>LOW CODE</a:t>
              </a:r>
            </a:p>
            <a:p>
              <a:pPr marL="0" marR="0" lvl="0" indent="0" algn="l" defTabSz="554074"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554074" rtl="0" eaLnBrk="1" fontAlgn="auto" latinLnBrk="0" hangingPunct="1">
                <a:lnSpc>
                  <a:spcPct val="100000"/>
                </a:lnSpc>
                <a:spcBef>
                  <a:spcPts val="0"/>
                </a:spcBef>
                <a:spcAft>
                  <a:spcPts val="0"/>
                </a:spcAft>
                <a:buClrTx/>
                <a:buSzTx/>
                <a:buFontTx/>
                <a:buNone/>
                <a:tabLst/>
                <a:defRPr/>
              </a:pPr>
              <a:r>
                <a:rPr kumimoji="0" lang="en-US" sz="1091" b="0" i="0" u="none" strike="noStrike" kern="1200" cap="none" spc="0" normalizeH="0" baseline="0" noProof="0" dirty="0">
                  <a:ln>
                    <a:noFill/>
                  </a:ln>
                  <a:solidFill>
                    <a:prstClr val="white"/>
                  </a:solidFill>
                  <a:effectLst/>
                  <a:uLnTx/>
                  <a:uFillTx/>
                  <a:latin typeface="Calibri" panose="020F0502020204030204"/>
                  <a:ea typeface="+mn-ea"/>
                  <a:cs typeface="+mn-cs"/>
                </a:rPr>
                <a:t>Drag and Drop Functionality plus Excel-like Formulas(</a:t>
              </a:r>
              <a:r>
                <a:rPr kumimoji="0" lang="en-US" sz="1091" b="0" i="1" u="none" strike="noStrike" kern="1200" cap="none" spc="0" normalizeH="0" baseline="0" noProof="0" dirty="0">
                  <a:ln>
                    <a:noFill/>
                  </a:ln>
                  <a:solidFill>
                    <a:prstClr val="white"/>
                  </a:solidFill>
                  <a:effectLst/>
                  <a:uLnTx/>
                  <a:uFillTx/>
                  <a:latin typeface="Calibri" panose="020F0502020204030204"/>
                  <a:ea typeface="+mn-ea"/>
                  <a:cs typeface="+mn-cs"/>
                </a:rPr>
                <a:t>using Power Fx</a:t>
              </a:r>
              <a:r>
                <a:rPr kumimoji="0" lang="en-US" sz="1091" b="0" i="0" u="none" strike="noStrike" kern="1200" cap="none" spc="0" normalizeH="0" baseline="0" noProof="0" dirty="0">
                  <a:ln>
                    <a:noFill/>
                  </a:ln>
                  <a:solidFill>
                    <a:prstClr val="white"/>
                  </a:solidFill>
                  <a:effectLst/>
                  <a:uLnTx/>
                  <a:uFillTx/>
                  <a:latin typeface="Calibri" panose="020F0502020204030204"/>
                  <a:ea typeface="+mn-ea"/>
                  <a:cs typeface="+mn-cs"/>
                </a:rPr>
                <a:t>) for applying business rules and</a:t>
              </a:r>
              <a:r>
                <a:rPr kumimoji="0" lang="en-US" sz="1091"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091" b="0" i="0" u="none" strike="noStrike" kern="1200" cap="none" spc="0" normalizeH="0" baseline="0" noProof="0" dirty="0">
                  <a:ln>
                    <a:noFill/>
                  </a:ln>
                  <a:solidFill>
                    <a:prstClr val="white"/>
                  </a:solidFill>
                  <a:effectLst/>
                  <a:uLnTx/>
                  <a:uFillTx/>
                  <a:latin typeface="Calibri" panose="020F0502020204030204"/>
                  <a:ea typeface="+mn-ea"/>
                  <a:cs typeface="+mn-cs"/>
                </a:rPr>
                <a:t>transforming data</a:t>
              </a:r>
              <a:endParaRPr kumimoji="0" lang="en-IN" sz="109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3DAE6F5C-F6BE-2C55-0D8A-AF0E6F8EC9C6}"/>
                </a:ext>
              </a:extLst>
            </p:cNvPr>
            <p:cNvSpPr txBox="1"/>
            <p:nvPr/>
          </p:nvSpPr>
          <p:spPr>
            <a:xfrm>
              <a:off x="6667501" y="3221364"/>
              <a:ext cx="1672796" cy="944923"/>
            </a:xfrm>
            <a:prstGeom prst="rect">
              <a:avLst/>
            </a:prstGeom>
            <a:noFill/>
          </p:spPr>
          <p:txBody>
            <a:bodyPr wrap="square" rtlCol="0">
              <a:spAutoFit/>
            </a:bodyPr>
            <a:lstStyle/>
            <a:p>
              <a:pPr marL="0" marR="0" lvl="0" indent="0" algn="l" defTabSz="554074"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srgbClr val="9C3292"/>
                  </a:solidFill>
                  <a:effectLst/>
                  <a:uLnTx/>
                  <a:uFillTx/>
                  <a:latin typeface="Calibri" panose="020F0502020204030204"/>
                  <a:ea typeface="+mn-ea"/>
                  <a:cs typeface="+mn-cs"/>
                </a:rPr>
                <a:t>PRO CODE</a:t>
              </a:r>
            </a:p>
            <a:p>
              <a:pPr marL="0" marR="0" lvl="0" indent="0" algn="l" defTabSz="554074" rtl="0" eaLnBrk="1" fontAlgn="auto" latinLnBrk="0" hangingPunct="1">
                <a:lnSpc>
                  <a:spcPct val="100000"/>
                </a:lnSpc>
                <a:spcBef>
                  <a:spcPts val="0"/>
                </a:spcBef>
                <a:spcAft>
                  <a:spcPts val="0"/>
                </a:spcAft>
                <a:buClrTx/>
                <a:buSzTx/>
                <a:buFontTx/>
                <a:buNone/>
                <a:tabLst/>
                <a:defRPr/>
              </a:pPr>
              <a:endParaRPr kumimoji="0" lang="en-US" sz="1091"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554074" rtl="0" eaLnBrk="1" fontAlgn="auto" latinLnBrk="0" hangingPunct="1">
                <a:lnSpc>
                  <a:spcPct val="100000"/>
                </a:lnSpc>
                <a:spcBef>
                  <a:spcPts val="0"/>
                </a:spcBef>
                <a:spcAft>
                  <a:spcPts val="0"/>
                </a:spcAft>
                <a:buClrTx/>
                <a:buSzTx/>
                <a:buFontTx/>
                <a:buNone/>
                <a:tabLst/>
                <a:defRPr/>
              </a:pPr>
              <a:r>
                <a:rPr kumimoji="0" lang="en-US" sz="1091" b="0" i="0" u="none" strike="noStrike" kern="1200" cap="none" spc="0" normalizeH="0" baseline="0" noProof="0" dirty="0">
                  <a:ln>
                    <a:noFill/>
                  </a:ln>
                  <a:solidFill>
                    <a:prstClr val="white"/>
                  </a:solidFill>
                  <a:effectLst/>
                  <a:uLnTx/>
                  <a:uFillTx/>
                  <a:latin typeface="Calibri" panose="020F0502020204030204"/>
                  <a:ea typeface="+mn-ea"/>
                  <a:cs typeface="+mn-cs"/>
                </a:rPr>
                <a:t>Solutions developed by Professionals and is extensible across Microsoft such as Office 365, Azure or Windows</a:t>
              </a:r>
              <a:endParaRPr kumimoji="0" lang="en-IN" sz="1091"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8" name="Straight Connector 97">
              <a:extLst>
                <a:ext uri="{FF2B5EF4-FFF2-40B4-BE49-F238E27FC236}">
                  <a16:creationId xmlns:a16="http://schemas.microsoft.com/office/drawing/2014/main" id="{E6828094-E789-09D6-95DC-1A5FD2A2D5F6}"/>
                </a:ext>
              </a:extLst>
            </p:cNvPr>
            <p:cNvCxnSpPr>
              <a:cxnSpLocks/>
              <a:endCxn id="108" idx="1"/>
            </p:cNvCxnSpPr>
            <p:nvPr/>
          </p:nvCxnSpPr>
          <p:spPr>
            <a:xfrm>
              <a:off x="4825763" y="1164433"/>
              <a:ext cx="681009"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4F9CA92-6BC9-DD48-A837-C8AFEC4727D2}"/>
                </a:ext>
              </a:extLst>
            </p:cNvPr>
            <p:cNvCxnSpPr>
              <a:cxnSpLocks/>
            </p:cNvCxnSpPr>
            <p:nvPr/>
          </p:nvCxnSpPr>
          <p:spPr>
            <a:xfrm>
              <a:off x="4825763" y="2493171"/>
              <a:ext cx="681009"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9ABF91F-4AEB-BDA1-F22B-F3DDCF178A31}"/>
                </a:ext>
              </a:extLst>
            </p:cNvPr>
            <p:cNvCxnSpPr>
              <a:cxnSpLocks/>
            </p:cNvCxnSpPr>
            <p:nvPr/>
          </p:nvCxnSpPr>
          <p:spPr>
            <a:xfrm>
              <a:off x="4825763" y="3721895"/>
              <a:ext cx="681009" cy="0"/>
            </a:xfrm>
            <a:prstGeom prst="line">
              <a:avLst/>
            </a:prstGeom>
            <a:ln>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61450D58-AF30-F86C-340D-81AEAB7EF726}"/>
                </a:ext>
              </a:extLst>
            </p:cNvPr>
            <p:cNvSpPr/>
            <p:nvPr/>
          </p:nvSpPr>
          <p:spPr>
            <a:xfrm>
              <a:off x="5080541" y="1098309"/>
              <a:ext cx="100013" cy="100012"/>
            </a:xfrm>
            <a:prstGeom prst="ellipse">
              <a:avLst/>
            </a:prstGeom>
            <a:solidFill>
              <a:schemeClr val="accent6">
                <a:lumMod val="60000"/>
                <a:lumOff val="4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074" rtl="0" eaLnBrk="1" fontAlgn="auto" latinLnBrk="0" hangingPunct="1">
                <a:lnSpc>
                  <a:spcPct val="100000"/>
                </a:lnSpc>
                <a:spcBef>
                  <a:spcPts val="0"/>
                </a:spcBef>
                <a:spcAft>
                  <a:spcPts val="0"/>
                </a:spcAft>
                <a:buClrTx/>
                <a:buSzTx/>
                <a:buFontTx/>
                <a:buNone/>
                <a:tabLst/>
                <a:defRPr/>
              </a:pPr>
              <a:endParaRPr kumimoji="0" lang="en-IN" sz="109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37AF302F-D19B-633E-6A22-8ACA66BC4D6C}"/>
                </a:ext>
              </a:extLst>
            </p:cNvPr>
            <p:cNvSpPr/>
            <p:nvPr/>
          </p:nvSpPr>
          <p:spPr>
            <a:xfrm>
              <a:off x="5085303" y="2443164"/>
              <a:ext cx="100013" cy="100012"/>
            </a:xfrm>
            <a:prstGeom prst="ellipse">
              <a:avLst/>
            </a:prstGeom>
            <a:solidFill>
              <a:schemeClr val="accent5">
                <a:lumMod val="50000"/>
                <a:lumOff val="5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074" rtl="0" eaLnBrk="1" fontAlgn="auto" latinLnBrk="0" hangingPunct="1">
                <a:lnSpc>
                  <a:spcPct val="100000"/>
                </a:lnSpc>
                <a:spcBef>
                  <a:spcPts val="0"/>
                </a:spcBef>
                <a:spcAft>
                  <a:spcPts val="0"/>
                </a:spcAft>
                <a:buClrTx/>
                <a:buSzTx/>
                <a:buFontTx/>
                <a:buNone/>
                <a:tabLst/>
                <a:defRPr/>
              </a:pPr>
              <a:endParaRPr kumimoji="0" lang="en-IN" sz="1091"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Oval 102">
              <a:extLst>
                <a:ext uri="{FF2B5EF4-FFF2-40B4-BE49-F238E27FC236}">
                  <a16:creationId xmlns:a16="http://schemas.microsoft.com/office/drawing/2014/main" id="{F8D36135-7BD9-D7C4-D6FD-85C36084D459}"/>
                </a:ext>
              </a:extLst>
            </p:cNvPr>
            <p:cNvSpPr/>
            <p:nvPr/>
          </p:nvSpPr>
          <p:spPr>
            <a:xfrm>
              <a:off x="5080541" y="3655305"/>
              <a:ext cx="100013" cy="100012"/>
            </a:xfrm>
            <a:prstGeom prst="ellipse">
              <a:avLst/>
            </a:prstGeom>
            <a:solidFill>
              <a:srgbClr val="9C3292"/>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54074" rtl="0" eaLnBrk="1" fontAlgn="auto" latinLnBrk="0" hangingPunct="1">
                <a:lnSpc>
                  <a:spcPct val="100000"/>
                </a:lnSpc>
                <a:spcBef>
                  <a:spcPts val="0"/>
                </a:spcBef>
                <a:spcAft>
                  <a:spcPts val="0"/>
                </a:spcAft>
                <a:buClrTx/>
                <a:buSzTx/>
                <a:buFontTx/>
                <a:buNone/>
                <a:tabLst/>
                <a:defRPr/>
              </a:pPr>
              <a:endParaRPr kumimoji="0" lang="en-IN" sz="1091"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10" name="Oval 109">
            <a:extLst>
              <a:ext uri="{FF2B5EF4-FFF2-40B4-BE49-F238E27FC236}">
                <a16:creationId xmlns:a16="http://schemas.microsoft.com/office/drawing/2014/main" id="{83D887F5-1018-D8A5-6B00-F4278D2E7038}"/>
              </a:ext>
            </a:extLst>
          </p:cNvPr>
          <p:cNvSpPr/>
          <p:nvPr/>
        </p:nvSpPr>
        <p:spPr>
          <a:xfrm>
            <a:off x="4408999" y="2761348"/>
            <a:ext cx="687462" cy="701826"/>
          </a:xfrm>
          <a:prstGeom prst="ellipse">
            <a:avLst/>
          </a:prstGeom>
          <a:gradFill flip="none" rotWithShape="1">
            <a:gsLst>
              <a:gs pos="49000">
                <a:schemeClr val="tx1">
                  <a:alpha val="70000"/>
                </a:schemeClr>
              </a:gs>
              <a:gs pos="99000">
                <a:schemeClr val="tx1">
                  <a:lumMod val="75000"/>
                  <a:lumOff val="2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1" name="Picture 110">
            <a:extLst>
              <a:ext uri="{FF2B5EF4-FFF2-40B4-BE49-F238E27FC236}">
                <a16:creationId xmlns:a16="http://schemas.microsoft.com/office/drawing/2014/main" id="{9C83413A-AABB-7D12-B43E-87C261D9A3CA}"/>
              </a:ext>
            </a:extLst>
          </p:cNvPr>
          <p:cNvPicPr>
            <a:picLocks noChangeAspect="1"/>
          </p:cNvPicPr>
          <p:nvPr/>
        </p:nvPicPr>
        <p:blipFill rotWithShape="1">
          <a:blip r:embed="rId16"/>
          <a:srcRect l="6882" r="6882" b="24881"/>
          <a:stretch/>
        </p:blipFill>
        <p:spPr>
          <a:xfrm>
            <a:off x="4557396" y="2915920"/>
            <a:ext cx="392684" cy="392681"/>
          </a:xfrm>
          <a:prstGeom prst="ellipse">
            <a:avLst/>
          </a:prstGeom>
          <a:noFill/>
        </p:spPr>
      </p:pic>
      <p:pic>
        <p:nvPicPr>
          <p:cNvPr id="112" name="Picture 2">
            <a:extLst>
              <a:ext uri="{FF2B5EF4-FFF2-40B4-BE49-F238E27FC236}">
                <a16:creationId xmlns:a16="http://schemas.microsoft.com/office/drawing/2014/main" id="{1B27613F-E34D-7C9E-5986-FD118762224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653023" y="168548"/>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741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2CDA16-A847-27CD-5582-6789E41DF407}"/>
              </a:ext>
              <a:ext uri="{C183D7F6-B498-43B3-948B-1728B52AA6E4}">
                <adec:decorative xmlns:adec="http://schemas.microsoft.com/office/drawing/2017/decorative" val="1"/>
              </a:ext>
            </a:extLst>
          </p:cNvPr>
          <p:cNvPicPr>
            <a:picLocks noChangeAspect="1"/>
          </p:cNvPicPr>
          <p:nvPr/>
        </p:nvPicPr>
        <p:blipFill rotWithShape="1">
          <a:blip r:embed="rId2"/>
          <a:srcRect r="38289"/>
          <a:stretch/>
        </p:blipFill>
        <p:spPr bwMode="blackWhite">
          <a:xfrm>
            <a:off x="301751" y="278290"/>
            <a:ext cx="5677647" cy="5211483"/>
          </a:xfrm>
          <a:prstGeom prst="roundRect">
            <a:avLst>
              <a:gd name="adj" fmla="val 1078"/>
            </a:avLst>
          </a:prstGeom>
          <a:effectLst>
            <a:outerShdw blurRad="127000" dist="127000" dir="2700000" algn="tl" rotWithShape="0">
              <a:srgbClr val="2F2F2F">
                <a:alpha val="50000"/>
              </a:srgbClr>
            </a:outerShdw>
          </a:effectLst>
        </p:spPr>
      </p:pic>
      <p:sp>
        <p:nvSpPr>
          <p:cNvPr id="3" name="Title 3">
            <a:extLst>
              <a:ext uri="{FF2B5EF4-FFF2-40B4-BE49-F238E27FC236}">
                <a16:creationId xmlns:a16="http://schemas.microsoft.com/office/drawing/2014/main" id="{4636C901-331F-8D3A-730D-99865622A9BF}"/>
              </a:ext>
            </a:extLst>
          </p:cNvPr>
          <p:cNvSpPr txBox="1">
            <a:spLocks/>
          </p:cNvSpPr>
          <p:nvPr/>
        </p:nvSpPr>
        <p:spPr>
          <a:xfrm>
            <a:off x="1432226" y="989501"/>
            <a:ext cx="4100623"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prstClr val="white"/>
                </a:solidFill>
                <a:effectLst/>
                <a:uLnTx/>
                <a:uFillTx/>
                <a:latin typeface="Segoe UI Semibold"/>
                <a:ea typeface="+mn-ea"/>
                <a:cs typeface="Segoe UI" pitchFamily="34" charset="0"/>
              </a:rPr>
              <a:t>Key capabilities</a:t>
            </a:r>
            <a:endParaRPr kumimoji="0" lang="en-US" sz="2800" b="0" i="0" u="none" strike="noStrike" kern="1200" cap="none" spc="0" normalizeH="0" baseline="0" noProof="0">
              <a:ln w="3175">
                <a:noFill/>
              </a:ln>
              <a:solidFill>
                <a:prstClr val="white"/>
              </a:solidFill>
              <a:effectLst/>
              <a:uLnTx/>
              <a:uFillTx/>
              <a:latin typeface="Segoe UI Semibold"/>
              <a:ea typeface="+mn-ea"/>
              <a:cs typeface="Segoe UI" pitchFamily="34" charset="0"/>
            </a:endParaRPr>
          </a:p>
        </p:txBody>
      </p:sp>
      <p:sp>
        <p:nvSpPr>
          <p:cNvPr id="4" name="Title 3">
            <a:extLst>
              <a:ext uri="{FF2B5EF4-FFF2-40B4-BE49-F238E27FC236}">
                <a16:creationId xmlns:a16="http://schemas.microsoft.com/office/drawing/2014/main" id="{7A7CFD6A-F618-918D-EBBE-E420DA2A9311}"/>
              </a:ext>
            </a:extLst>
          </p:cNvPr>
          <p:cNvSpPr txBox="1">
            <a:spLocks/>
          </p:cNvSpPr>
          <p:nvPr/>
        </p:nvSpPr>
        <p:spPr>
          <a:xfrm>
            <a:off x="1424340" y="1812862"/>
            <a:ext cx="375293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prstClr val="white"/>
                </a:solidFill>
                <a:effectLst/>
                <a:uLnTx/>
                <a:uFillTx/>
                <a:latin typeface="Segoe UI"/>
                <a:ea typeface="+mn-ea"/>
                <a:cs typeface="Segoe UI" pitchFamily="34" charset="0"/>
              </a:rPr>
              <a:t>Low-code website development and business data modeling</a:t>
            </a:r>
          </a:p>
        </p:txBody>
      </p:sp>
      <p:sp>
        <p:nvSpPr>
          <p:cNvPr id="5" name="Title 3">
            <a:extLst>
              <a:ext uri="{FF2B5EF4-FFF2-40B4-BE49-F238E27FC236}">
                <a16:creationId xmlns:a16="http://schemas.microsoft.com/office/drawing/2014/main" id="{2B5C2FCE-50CA-001A-4555-D9260225748E}"/>
              </a:ext>
            </a:extLst>
          </p:cNvPr>
          <p:cNvSpPr txBox="1">
            <a:spLocks/>
          </p:cNvSpPr>
          <p:nvPr/>
        </p:nvSpPr>
        <p:spPr>
          <a:xfrm>
            <a:off x="1434841" y="3713871"/>
            <a:ext cx="421585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prstClr val="white"/>
                </a:solidFill>
                <a:effectLst/>
                <a:uLnTx/>
                <a:uFillTx/>
                <a:latin typeface="Segoe UI"/>
                <a:ea typeface="+mn-ea"/>
                <a:cs typeface="Segoe UI" pitchFamily="34" charset="0"/>
              </a:rPr>
              <a:t>Robust and scalable enterprise-</a:t>
            </a:r>
            <a:br>
              <a:rPr kumimoji="0" lang="en-US" sz="1800" b="0" i="0" u="none" strike="noStrike" kern="1200" cap="none" spc="0" normalizeH="0" baseline="0" noProof="0" dirty="0">
                <a:ln w="3175">
                  <a:noFill/>
                </a:ln>
                <a:solidFill>
                  <a:prstClr val="white"/>
                </a:solidFill>
                <a:effectLst/>
                <a:uLnTx/>
                <a:uFillTx/>
                <a:latin typeface="Segoe UI"/>
                <a:ea typeface="+mn-ea"/>
                <a:cs typeface="Segoe UI" pitchFamily="34" charset="0"/>
              </a:rPr>
            </a:br>
            <a:r>
              <a:rPr kumimoji="0" lang="en-US" sz="1800" b="0" i="0" u="none" strike="noStrike" kern="1200" cap="none" spc="0" normalizeH="0" baseline="0" noProof="0" dirty="0">
                <a:ln w="3175">
                  <a:noFill/>
                </a:ln>
                <a:solidFill>
                  <a:prstClr val="white"/>
                </a:solidFill>
                <a:effectLst/>
                <a:uLnTx/>
                <a:uFillTx/>
                <a:latin typeface="Segoe UI"/>
                <a:ea typeface="+mn-ea"/>
                <a:cs typeface="Segoe UI" pitchFamily="34" charset="0"/>
              </a:rPr>
              <a:t>grade hosting platform</a:t>
            </a:r>
          </a:p>
        </p:txBody>
      </p:sp>
      <p:sp>
        <p:nvSpPr>
          <p:cNvPr id="6" name="Title 3">
            <a:extLst>
              <a:ext uri="{FF2B5EF4-FFF2-40B4-BE49-F238E27FC236}">
                <a16:creationId xmlns:a16="http://schemas.microsoft.com/office/drawing/2014/main" id="{EEDB6B02-B99E-86EC-518E-454B670A19F4}"/>
              </a:ext>
            </a:extLst>
          </p:cNvPr>
          <p:cNvSpPr txBox="1">
            <a:spLocks/>
          </p:cNvSpPr>
          <p:nvPr/>
        </p:nvSpPr>
        <p:spPr>
          <a:xfrm>
            <a:off x="1432226" y="2819862"/>
            <a:ext cx="410062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prstClr val="white"/>
                </a:solidFill>
                <a:effectLst/>
                <a:uLnTx/>
                <a:uFillTx/>
                <a:latin typeface="Segoe UI"/>
                <a:ea typeface="+mn-ea"/>
                <a:cs typeface="Segoe UI" pitchFamily="34" charset="0"/>
              </a:rPr>
              <a:t>Best in class pro-dev tooling to extend and customize</a:t>
            </a:r>
          </a:p>
        </p:txBody>
      </p:sp>
      <p:sp>
        <p:nvSpPr>
          <p:cNvPr id="7" name="Title 3">
            <a:extLst>
              <a:ext uri="{FF2B5EF4-FFF2-40B4-BE49-F238E27FC236}">
                <a16:creationId xmlns:a16="http://schemas.microsoft.com/office/drawing/2014/main" id="{3F99A69A-7E59-4C89-4ECA-47368CD741B8}"/>
              </a:ext>
            </a:extLst>
          </p:cNvPr>
          <p:cNvSpPr txBox="1">
            <a:spLocks/>
          </p:cNvSpPr>
          <p:nvPr/>
        </p:nvSpPr>
        <p:spPr>
          <a:xfrm>
            <a:off x="1432226" y="4831978"/>
            <a:ext cx="4100623"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prstClr val="white"/>
                </a:solidFill>
                <a:effectLst/>
                <a:uLnTx/>
                <a:uFillTx/>
                <a:latin typeface="Segoe UI Semibold"/>
                <a:ea typeface="+mn-ea"/>
                <a:cs typeface="Segoe UI" pitchFamily="34" charset="0"/>
              </a:rPr>
              <a:t>Better together</a:t>
            </a:r>
          </a:p>
        </p:txBody>
      </p:sp>
      <p:grpSp>
        <p:nvGrpSpPr>
          <p:cNvPr id="8" name="direction" descr="direction, expand, grow, large">
            <a:extLst>
              <a:ext uri="{FF2B5EF4-FFF2-40B4-BE49-F238E27FC236}">
                <a16:creationId xmlns:a16="http://schemas.microsoft.com/office/drawing/2014/main" id="{C5A7D816-E10D-81A6-5AAA-858CFE018776}"/>
              </a:ext>
            </a:extLst>
          </p:cNvPr>
          <p:cNvGrpSpPr/>
          <p:nvPr/>
        </p:nvGrpSpPr>
        <p:grpSpPr>
          <a:xfrm>
            <a:off x="715058" y="3836739"/>
            <a:ext cx="331643" cy="337083"/>
            <a:chOff x="11088641" y="1277626"/>
            <a:chExt cx="376859" cy="374544"/>
          </a:xfrm>
        </p:grpSpPr>
        <p:sp>
          <p:nvSpPr>
            <p:cNvPr id="9" name="Freeform: Shape 8">
              <a:extLst>
                <a:ext uri="{FF2B5EF4-FFF2-40B4-BE49-F238E27FC236}">
                  <a16:creationId xmlns:a16="http://schemas.microsoft.com/office/drawing/2014/main" id="{B5A553D3-B993-9D87-EC4C-DC0731C9EFDB}"/>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181789E5-FB2D-40D7-5570-150CDDB51680}"/>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rgbClr val="50E6FF"/>
            </a:solidFill>
            <a:ln w="3830" cap="flat">
              <a:noFill/>
              <a:prstDash val="solid"/>
              <a:miter/>
            </a:ln>
          </p:spPr>
          <p:txBody>
            <a:bodyPr rtlCol="0" anchor="ct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1FFC501F-8B55-AFDF-BCD6-2B967AAE9B59}"/>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rgbClr val="50E6FF"/>
            </a:solidFill>
            <a:ln w="3830" cap="flat">
              <a:noFill/>
              <a:prstDash val="solid"/>
              <a:miter/>
            </a:ln>
          </p:spPr>
          <p:txBody>
            <a:bodyPr rtlCol="0" anchor="ct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A8F922C7-2FBA-E39E-A703-64F5F8383DA8}"/>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6EEEAEA3-6606-387B-F18F-7CABFC082798}"/>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4" name="laptop" descr="laptop">
            <a:extLst>
              <a:ext uri="{FF2B5EF4-FFF2-40B4-BE49-F238E27FC236}">
                <a16:creationId xmlns:a16="http://schemas.microsoft.com/office/drawing/2014/main" id="{987DB4A0-AFF8-1A81-D8ED-491D306AB4A4}"/>
              </a:ext>
            </a:extLst>
          </p:cNvPr>
          <p:cNvGrpSpPr/>
          <p:nvPr/>
        </p:nvGrpSpPr>
        <p:grpSpPr>
          <a:xfrm>
            <a:off x="657757" y="1921003"/>
            <a:ext cx="452200" cy="337727"/>
            <a:chOff x="5884864" y="1174751"/>
            <a:chExt cx="382588" cy="279400"/>
          </a:xfrm>
        </p:grpSpPr>
        <p:sp>
          <p:nvSpPr>
            <p:cNvPr id="15" name="Freeform 51">
              <a:extLst>
                <a:ext uri="{FF2B5EF4-FFF2-40B4-BE49-F238E27FC236}">
                  <a16:creationId xmlns:a16="http://schemas.microsoft.com/office/drawing/2014/main" id="{737437C4-4B39-4833-6676-A075E98466FB}"/>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52">
              <a:extLst>
                <a:ext uri="{FF2B5EF4-FFF2-40B4-BE49-F238E27FC236}">
                  <a16:creationId xmlns:a16="http://schemas.microsoft.com/office/drawing/2014/main" id="{F45D0EA4-D5C2-7589-AAD7-BAAA2F1315D2}"/>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74">
              <a:extLst>
                <a:ext uri="{FF2B5EF4-FFF2-40B4-BE49-F238E27FC236}">
                  <a16:creationId xmlns:a16="http://schemas.microsoft.com/office/drawing/2014/main" id="{801D0A61-4DA8-1B9E-21C6-6DF5199FB878}"/>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8" name="multi-device" descr="monitor, tablet, approval, multi-device">
            <a:extLst>
              <a:ext uri="{FF2B5EF4-FFF2-40B4-BE49-F238E27FC236}">
                <a16:creationId xmlns:a16="http://schemas.microsoft.com/office/drawing/2014/main" id="{7A13CB8F-695B-22F5-0617-D743C8605C6F}"/>
              </a:ext>
            </a:extLst>
          </p:cNvPr>
          <p:cNvGrpSpPr/>
          <p:nvPr/>
        </p:nvGrpSpPr>
        <p:grpSpPr>
          <a:xfrm>
            <a:off x="616274" y="2913199"/>
            <a:ext cx="537109" cy="395011"/>
            <a:chOff x="6336189" y="3003045"/>
            <a:chExt cx="766275" cy="551055"/>
          </a:xfrm>
        </p:grpSpPr>
        <p:grpSp>
          <p:nvGrpSpPr>
            <p:cNvPr id="19" name="Group 18">
              <a:extLst>
                <a:ext uri="{FF2B5EF4-FFF2-40B4-BE49-F238E27FC236}">
                  <a16:creationId xmlns:a16="http://schemas.microsoft.com/office/drawing/2014/main" id="{998DC032-7206-0413-D3D6-CDF9E34083C2}"/>
                </a:ext>
              </a:extLst>
            </p:cNvPr>
            <p:cNvGrpSpPr/>
            <p:nvPr/>
          </p:nvGrpSpPr>
          <p:grpSpPr>
            <a:xfrm>
              <a:off x="6336189" y="3034803"/>
              <a:ext cx="676958" cy="519297"/>
              <a:chOff x="-521811" y="6917193"/>
              <a:chExt cx="676958" cy="519297"/>
            </a:xfrm>
          </p:grpSpPr>
          <p:grpSp>
            <p:nvGrpSpPr>
              <p:cNvPr id="23" name="Group 22">
                <a:extLst>
                  <a:ext uri="{FF2B5EF4-FFF2-40B4-BE49-F238E27FC236}">
                    <a16:creationId xmlns:a16="http://schemas.microsoft.com/office/drawing/2014/main" id="{1623EB46-2B4E-775A-7FBD-68588CD181B9}"/>
                  </a:ext>
                </a:extLst>
              </p:cNvPr>
              <p:cNvGrpSpPr/>
              <p:nvPr/>
            </p:nvGrpSpPr>
            <p:grpSpPr>
              <a:xfrm>
                <a:off x="-521811" y="6917193"/>
                <a:ext cx="579992" cy="423561"/>
                <a:chOff x="5884864" y="1174751"/>
                <a:chExt cx="382588" cy="279400"/>
              </a:xfrm>
            </p:grpSpPr>
            <p:sp>
              <p:nvSpPr>
                <p:cNvPr id="30" name="Freeform 51">
                  <a:extLst>
                    <a:ext uri="{FF2B5EF4-FFF2-40B4-BE49-F238E27FC236}">
                      <a16:creationId xmlns:a16="http://schemas.microsoft.com/office/drawing/2014/main" id="{A9A4B92A-7B38-3CF4-27E9-05EBA04A7D78}"/>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52">
                  <a:extLst>
                    <a:ext uri="{FF2B5EF4-FFF2-40B4-BE49-F238E27FC236}">
                      <a16:creationId xmlns:a16="http://schemas.microsoft.com/office/drawing/2014/main" id="{F9D26C32-E0D4-D293-9187-31011871498C}"/>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174">
                  <a:extLst>
                    <a:ext uri="{FF2B5EF4-FFF2-40B4-BE49-F238E27FC236}">
                      <a16:creationId xmlns:a16="http://schemas.microsoft.com/office/drawing/2014/main" id="{477C7C0D-0851-7AA4-E9D6-5C41C3D98F83}"/>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FA1BED0-E3D0-4CFA-1956-C8DCDE10A5E6}"/>
                  </a:ext>
                </a:extLst>
              </p:cNvPr>
              <p:cNvGrpSpPr/>
              <p:nvPr/>
            </p:nvGrpSpPr>
            <p:grpSpPr>
              <a:xfrm>
                <a:off x="-225680" y="7155177"/>
                <a:ext cx="380827" cy="281313"/>
                <a:chOff x="5056189" y="1363664"/>
                <a:chExt cx="315913" cy="233363"/>
              </a:xfrm>
            </p:grpSpPr>
            <p:sp>
              <p:nvSpPr>
                <p:cNvPr id="25" name="Freeform 44">
                  <a:extLst>
                    <a:ext uri="{FF2B5EF4-FFF2-40B4-BE49-F238E27FC236}">
                      <a16:creationId xmlns:a16="http://schemas.microsoft.com/office/drawing/2014/main" id="{D7D5D04D-496E-4C59-0289-02BB8E54B593}"/>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45">
                  <a:extLst>
                    <a:ext uri="{FF2B5EF4-FFF2-40B4-BE49-F238E27FC236}">
                      <a16:creationId xmlns:a16="http://schemas.microsoft.com/office/drawing/2014/main" id="{AAE06AC4-E827-2575-B30D-EC09E1FBDF3C}"/>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46">
                  <a:extLst>
                    <a:ext uri="{FF2B5EF4-FFF2-40B4-BE49-F238E27FC236}">
                      <a16:creationId xmlns:a16="http://schemas.microsoft.com/office/drawing/2014/main" id="{1F940261-820E-6D54-0339-A962EC164C9A}"/>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A0F9FDEC-647F-0E9C-E0F2-9A842B74DD12}"/>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172">
                  <a:extLst>
                    <a:ext uri="{FF2B5EF4-FFF2-40B4-BE49-F238E27FC236}">
                      <a16:creationId xmlns:a16="http://schemas.microsoft.com/office/drawing/2014/main" id="{88F46269-C34D-4CAB-1510-8F691D4F91C8}"/>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20" name="Group 19">
              <a:extLst>
                <a:ext uri="{FF2B5EF4-FFF2-40B4-BE49-F238E27FC236}">
                  <a16:creationId xmlns:a16="http://schemas.microsoft.com/office/drawing/2014/main" id="{17CCF097-EF55-3AFA-9923-D71361570F24}"/>
                </a:ext>
              </a:extLst>
            </p:cNvPr>
            <p:cNvGrpSpPr/>
            <p:nvPr/>
          </p:nvGrpSpPr>
          <p:grpSpPr>
            <a:xfrm>
              <a:off x="6875158" y="3003045"/>
              <a:ext cx="227306" cy="227306"/>
              <a:chOff x="7632926" y="5102513"/>
              <a:chExt cx="369887" cy="369887"/>
            </a:xfrm>
          </p:grpSpPr>
          <p:sp>
            <p:nvSpPr>
              <p:cNvPr id="21" name="Oval 5">
                <a:extLst>
                  <a:ext uri="{FF2B5EF4-FFF2-40B4-BE49-F238E27FC236}">
                    <a16:creationId xmlns:a16="http://schemas.microsoft.com/office/drawing/2014/main" id="{F6B7C793-DE8C-CAAD-5BCB-6D3ACB71B82F}"/>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7">
                <a:extLst>
                  <a:ext uri="{FF2B5EF4-FFF2-40B4-BE49-F238E27FC236}">
                    <a16:creationId xmlns:a16="http://schemas.microsoft.com/office/drawing/2014/main" id="{0CAFFC3C-6BCF-3E6D-FB02-56C5D3BDF8F6}"/>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3" rIns="91426" bIns="45713" numCol="1" anchor="t" anchorCtr="0" compatLnSpc="1">
                <a:prstTxWarp prst="textNoShape">
                  <a:avLst/>
                </a:prstTxWarp>
              </a:bodyPr>
              <a:lstStyle/>
              <a:p>
                <a:pPr marL="0" marR="0" lvl="0" indent="0" algn="ctr" defTabSz="914206"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3" name="Group 152" descr="check, approve">
            <a:extLst>
              <a:ext uri="{FF2B5EF4-FFF2-40B4-BE49-F238E27FC236}">
                <a16:creationId xmlns:a16="http://schemas.microsoft.com/office/drawing/2014/main" id="{74C59935-BB5F-B64B-E536-628DD83AE51F}"/>
              </a:ext>
            </a:extLst>
          </p:cNvPr>
          <p:cNvGrpSpPr>
            <a:grpSpLocks noChangeAspect="1"/>
          </p:cNvGrpSpPr>
          <p:nvPr/>
        </p:nvGrpSpPr>
        <p:grpSpPr bwMode="auto">
          <a:xfrm>
            <a:off x="655145" y="4752715"/>
            <a:ext cx="457543" cy="466302"/>
            <a:chOff x="4560" y="2506"/>
            <a:chExt cx="289" cy="288"/>
          </a:xfrm>
        </p:grpSpPr>
        <p:sp>
          <p:nvSpPr>
            <p:cNvPr id="34" name="AutoShape 151">
              <a:extLst>
                <a:ext uri="{FF2B5EF4-FFF2-40B4-BE49-F238E27FC236}">
                  <a16:creationId xmlns:a16="http://schemas.microsoft.com/office/drawing/2014/main" id="{E617FC3B-CC1A-4C65-3312-A0C9F664116D}"/>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Oval 153">
              <a:extLst>
                <a:ext uri="{FF2B5EF4-FFF2-40B4-BE49-F238E27FC236}">
                  <a16:creationId xmlns:a16="http://schemas.microsoft.com/office/drawing/2014/main" id="{DAB56088-1D2F-1E60-4FB8-49FD446A8A9E}"/>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154">
              <a:extLst>
                <a:ext uri="{FF2B5EF4-FFF2-40B4-BE49-F238E27FC236}">
                  <a16:creationId xmlns:a16="http://schemas.microsoft.com/office/drawing/2014/main" id="{9798AF22-D2F3-6161-88D5-2BCD1E4F1D6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55">
              <a:extLst>
                <a:ext uri="{FF2B5EF4-FFF2-40B4-BE49-F238E27FC236}">
                  <a16:creationId xmlns:a16="http://schemas.microsoft.com/office/drawing/2014/main" id="{29DBEE41-19D8-553A-886F-300DDBCB37D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156">
              <a:extLst>
                <a:ext uri="{FF2B5EF4-FFF2-40B4-BE49-F238E27FC236}">
                  <a16:creationId xmlns:a16="http://schemas.microsoft.com/office/drawing/2014/main" id="{EE330222-C160-E5F0-3403-46CF991E5B28}"/>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157">
              <a:extLst>
                <a:ext uri="{FF2B5EF4-FFF2-40B4-BE49-F238E27FC236}">
                  <a16:creationId xmlns:a16="http://schemas.microsoft.com/office/drawing/2014/main" id="{8BA49978-260C-DD43-B6EF-6097E2A6B5B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158">
              <a:extLst>
                <a:ext uri="{FF2B5EF4-FFF2-40B4-BE49-F238E27FC236}">
                  <a16:creationId xmlns:a16="http://schemas.microsoft.com/office/drawing/2014/main" id="{D6F32B2A-C05B-8FF2-517E-DE57AF328752}"/>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159">
              <a:extLst>
                <a:ext uri="{FF2B5EF4-FFF2-40B4-BE49-F238E27FC236}">
                  <a16:creationId xmlns:a16="http://schemas.microsoft.com/office/drawing/2014/main" id="{BE311728-57F3-642E-3DF4-6BB5375DD7F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160">
              <a:extLst>
                <a:ext uri="{FF2B5EF4-FFF2-40B4-BE49-F238E27FC236}">
                  <a16:creationId xmlns:a16="http://schemas.microsoft.com/office/drawing/2014/main" id="{62DF2CE6-8093-E9AE-F904-777E2C2F139A}"/>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161">
              <a:extLst>
                <a:ext uri="{FF2B5EF4-FFF2-40B4-BE49-F238E27FC236}">
                  <a16:creationId xmlns:a16="http://schemas.microsoft.com/office/drawing/2014/main" id="{D0A602A8-CCA6-4EB4-2100-2DCB4E642682}"/>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162">
              <a:extLst>
                <a:ext uri="{FF2B5EF4-FFF2-40B4-BE49-F238E27FC236}">
                  <a16:creationId xmlns:a16="http://schemas.microsoft.com/office/drawing/2014/main" id="{E50C4829-9AB6-A62A-9BB3-F52AF5EBE87D}"/>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45" name="Picture 2" descr="Icon">
            <a:extLst>
              <a:ext uri="{FF2B5EF4-FFF2-40B4-BE49-F238E27FC236}">
                <a16:creationId xmlns:a16="http://schemas.microsoft.com/office/drawing/2014/main" id="{D78D97BD-FFB7-E7E7-6DB5-4CE6D7A4FE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2520" y="4849674"/>
            <a:ext cx="336572" cy="34420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con">
            <a:extLst>
              <a:ext uri="{FF2B5EF4-FFF2-40B4-BE49-F238E27FC236}">
                <a16:creationId xmlns:a16="http://schemas.microsoft.com/office/drawing/2014/main" id="{3386D5E1-A3B9-375E-87CE-A4E0710F1A7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0488" y="4849674"/>
            <a:ext cx="336572" cy="34420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descr="icon">
            <a:extLst>
              <a:ext uri="{FF2B5EF4-FFF2-40B4-BE49-F238E27FC236}">
                <a16:creationId xmlns:a16="http://schemas.microsoft.com/office/drawing/2014/main" id="{18BBA62C-3533-C3B0-1517-9217C290C02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28456" y="4849674"/>
            <a:ext cx="336572" cy="34420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icon">
            <a:extLst>
              <a:ext uri="{FF2B5EF4-FFF2-40B4-BE49-F238E27FC236}">
                <a16:creationId xmlns:a16="http://schemas.microsoft.com/office/drawing/2014/main" id="{CD496DA0-EBC6-EFDE-4357-12245C0A7EB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56424" y="4849674"/>
            <a:ext cx="336572" cy="34420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a:extLst>
              <a:ext uri="{FF2B5EF4-FFF2-40B4-BE49-F238E27FC236}">
                <a16:creationId xmlns:a16="http://schemas.microsoft.com/office/drawing/2014/main" id="{BA3CB379-75DB-F601-F8F3-641D0EA12C1B}"/>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716272" y="530803"/>
            <a:ext cx="385092" cy="393828"/>
          </a:xfrm>
          <a:prstGeom prst="rect">
            <a:avLst/>
          </a:prstGeom>
          <a:noFill/>
          <a:extLst>
            <a:ext uri="{909E8E84-426E-40DD-AFC4-6F175D3DCCD1}">
              <a14:hiddenFill xmlns:a14="http://schemas.microsoft.com/office/drawing/2010/main">
                <a:solidFill>
                  <a:srgbClr val="FFFFFF"/>
                </a:solidFill>
              </a14:hiddenFill>
            </a:ext>
          </a:extLst>
        </p:spPr>
      </p:pic>
      <p:sp>
        <p:nvSpPr>
          <p:cNvPr id="50" name="Title 3">
            <a:extLst>
              <a:ext uri="{FF2B5EF4-FFF2-40B4-BE49-F238E27FC236}">
                <a16:creationId xmlns:a16="http://schemas.microsoft.com/office/drawing/2014/main" id="{5D6A280A-FC6E-611B-15BA-CAF12D9F0181}"/>
              </a:ext>
            </a:extLst>
          </p:cNvPr>
          <p:cNvSpPr txBox="1">
            <a:spLocks/>
          </p:cNvSpPr>
          <p:nvPr/>
        </p:nvSpPr>
        <p:spPr>
          <a:xfrm>
            <a:off x="1408284" y="373948"/>
            <a:ext cx="3045153"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4000" b="1" i="0" u="none" strike="noStrike" kern="1200" cap="none" spc="-50" normalizeH="0" baseline="0" noProof="0" dirty="0">
                <a:ln w="3175">
                  <a:noFill/>
                </a:ln>
                <a:gradFill>
                  <a:gsLst>
                    <a:gs pos="0">
                      <a:srgbClr val="50E6FF"/>
                    </a:gs>
                    <a:gs pos="100000">
                      <a:srgbClr val="8661C5"/>
                    </a:gs>
                  </a:gsLst>
                  <a:lin ang="2700000" scaled="1"/>
                </a:gradFill>
                <a:effectLst/>
                <a:uLnTx/>
                <a:uFillTx/>
                <a:latin typeface="Segoe UI Semibold"/>
                <a:ea typeface="+mn-ea"/>
                <a:cs typeface="Segoe UI" pitchFamily="34" charset="0"/>
              </a:rPr>
              <a:t>Power</a:t>
            </a:r>
            <a:r>
              <a:rPr kumimoji="0" lang="en-US" sz="40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t> </a:t>
            </a:r>
            <a:r>
              <a:rPr kumimoji="0" lang="en-US" sz="4000" b="1" i="0" u="none" strike="noStrike" kern="1200" cap="none" spc="-50" normalizeH="0" baseline="0" noProof="0" dirty="0">
                <a:ln w="3175">
                  <a:noFill/>
                </a:ln>
                <a:gradFill>
                  <a:gsLst>
                    <a:gs pos="0">
                      <a:srgbClr val="50E6FF"/>
                    </a:gs>
                    <a:gs pos="100000">
                      <a:srgbClr val="8661C5"/>
                    </a:gs>
                  </a:gsLst>
                  <a:lin ang="2700000" scaled="1"/>
                </a:gradFill>
                <a:effectLst/>
                <a:uLnTx/>
                <a:uFillTx/>
                <a:latin typeface="Segoe UI Semibold"/>
                <a:ea typeface="+mn-ea"/>
                <a:cs typeface="Segoe UI" pitchFamily="34" charset="0"/>
              </a:rPr>
              <a:t>Pages</a:t>
            </a:r>
          </a:p>
        </p:txBody>
      </p:sp>
      <p:pic>
        <p:nvPicPr>
          <p:cNvPr id="51" name="Picture 50">
            <a:extLst>
              <a:ext uri="{FF2B5EF4-FFF2-40B4-BE49-F238E27FC236}">
                <a16:creationId xmlns:a16="http://schemas.microsoft.com/office/drawing/2014/main" id="{2918413A-848F-5E61-C977-43631D9B55CB}"/>
              </a:ext>
              <a:ext uri="{C183D7F6-B498-43B3-948B-1728B52AA6E4}">
                <adec:decorative xmlns:adec="http://schemas.microsoft.com/office/drawing/2017/decorative" val="1"/>
              </a:ext>
            </a:extLst>
          </p:cNvPr>
          <p:cNvPicPr>
            <a:picLocks noChangeAspect="1"/>
          </p:cNvPicPr>
          <p:nvPr/>
        </p:nvPicPr>
        <p:blipFill rotWithShape="1">
          <a:blip r:embed="rId2"/>
          <a:srcRect l="1536" t="4664" r="39863" b="4664"/>
          <a:stretch/>
        </p:blipFill>
        <p:spPr bwMode="blackWhite">
          <a:xfrm>
            <a:off x="6466782" y="278290"/>
            <a:ext cx="5433659" cy="5211483"/>
          </a:xfrm>
          <a:prstGeom prst="roundRect">
            <a:avLst>
              <a:gd name="adj" fmla="val 1128"/>
            </a:avLst>
          </a:prstGeom>
          <a:effectLst>
            <a:outerShdw blurRad="127000" dist="127000" dir="2700000" algn="tl" rotWithShape="0">
              <a:srgbClr val="2F2F2F">
                <a:alpha val="50000"/>
              </a:srgbClr>
            </a:outerShdw>
          </a:effectLst>
        </p:spPr>
      </p:pic>
      <p:sp>
        <p:nvSpPr>
          <p:cNvPr id="52" name="TextBox 51">
            <a:extLst>
              <a:ext uri="{FF2B5EF4-FFF2-40B4-BE49-F238E27FC236}">
                <a16:creationId xmlns:a16="http://schemas.microsoft.com/office/drawing/2014/main" id="{37283E3C-96D4-D0E5-7747-94D574AD25C8}"/>
              </a:ext>
            </a:extLst>
          </p:cNvPr>
          <p:cNvSpPr txBox="1"/>
          <p:nvPr/>
        </p:nvSpPr>
        <p:spPr bwMode="blackWhite">
          <a:xfrm>
            <a:off x="7171002" y="431946"/>
            <a:ext cx="4337956" cy="1329595"/>
          </a:xfrm>
          <a:prstGeom prst="rect">
            <a:avLst/>
          </a:prstGeom>
          <a:noFill/>
          <a:effectLst/>
        </p:spPr>
        <p:txBody>
          <a:bodyPr wrap="square" lIns="0" tIns="0" rIns="0" bIns="0" rtlCol="0" anchor="t" anchorCtr="0">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32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Best in class </a:t>
            </a:r>
            <a:br>
              <a:rPr kumimoji="0" lang="en-US" sz="32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br>
            <a:r>
              <a:rPr kumimoji="0" lang="en-US" sz="32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t>Pro-dev tooling in </a:t>
            </a:r>
            <a:br>
              <a:rPr kumimoji="0" lang="en-US" sz="3200" b="1" i="0" u="none" strike="noStrike" kern="1200" cap="none" spc="-50" normalizeH="0" baseline="0" noProof="0">
                <a:ln>
                  <a:noFill/>
                </a:ln>
                <a:gradFill>
                  <a:gsLst>
                    <a:gs pos="0">
                      <a:srgbClr val="50E6FF"/>
                    </a:gs>
                    <a:gs pos="100000">
                      <a:srgbClr val="8661C5"/>
                    </a:gs>
                  </a:gsLst>
                  <a:lin ang="2700000" scaled="1"/>
                </a:gradFill>
                <a:effectLst/>
                <a:uLnTx/>
                <a:uFillTx/>
                <a:latin typeface="Segoe UI Semibold"/>
                <a:ea typeface="+mn-ea"/>
                <a:cs typeface="+mn-cs"/>
              </a:rPr>
            </a:br>
            <a:r>
              <a:rPr kumimoji="0" lang="en-US" sz="3200" b="1" i="0" u="none" strike="noStrike" kern="1200" cap="none" spc="-50" normalizeH="0" baseline="0" noProof="0">
                <a:ln>
                  <a:noFill/>
                </a:ln>
                <a:solidFill>
                  <a:srgbClr val="FFFFFF"/>
                </a:solidFill>
                <a:effectLst/>
                <a:uLnTx/>
                <a:uFillTx/>
                <a:latin typeface="Segoe UI Semibold"/>
                <a:ea typeface="+mn-ea"/>
                <a:cs typeface="+mn-cs"/>
              </a:rPr>
              <a:t>Visual studio code</a:t>
            </a:r>
          </a:p>
        </p:txBody>
      </p:sp>
      <p:sp>
        <p:nvSpPr>
          <p:cNvPr id="53" name="TextBox 52">
            <a:extLst>
              <a:ext uri="{FF2B5EF4-FFF2-40B4-BE49-F238E27FC236}">
                <a16:creationId xmlns:a16="http://schemas.microsoft.com/office/drawing/2014/main" id="{781645C0-7663-54D4-C709-B747687B7198}"/>
              </a:ext>
            </a:extLst>
          </p:cNvPr>
          <p:cNvSpPr txBox="1"/>
          <p:nvPr/>
        </p:nvSpPr>
        <p:spPr bwMode="blackWhite">
          <a:xfrm>
            <a:off x="7164471" y="2406814"/>
            <a:ext cx="4049979" cy="276999"/>
          </a:xfrm>
          <a:prstGeom prst="rect">
            <a:avLst/>
          </a:prstGeom>
          <a:noFill/>
          <a:effectLst/>
        </p:spPr>
        <p:txBody>
          <a:bodyPr wrap="square" lIns="0" tIns="0" rIns="0" bIns="0" rtlCol="0" anchor="t" anchorCtr="0">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76506">
                      <a:srgbClr val="FFFFFF"/>
                    </a:gs>
                    <a:gs pos="58434">
                      <a:srgbClr val="FFFFFF"/>
                    </a:gs>
                  </a:gsLst>
                  <a:lin ang="2700000" scaled="1"/>
                </a:gradFill>
                <a:effectLst/>
                <a:uLnTx/>
                <a:uFillTx/>
                <a:latin typeface="Segoe UI"/>
                <a:ea typeface="+mn-ea"/>
                <a:cs typeface="+mn-cs"/>
              </a:rPr>
              <a:t>Build custom controls</a:t>
            </a:r>
          </a:p>
        </p:txBody>
      </p:sp>
      <p:sp>
        <p:nvSpPr>
          <p:cNvPr id="54" name="TextBox 53">
            <a:extLst>
              <a:ext uri="{FF2B5EF4-FFF2-40B4-BE49-F238E27FC236}">
                <a16:creationId xmlns:a16="http://schemas.microsoft.com/office/drawing/2014/main" id="{5A815719-CBA9-2752-099A-085B92BABDDE}"/>
              </a:ext>
            </a:extLst>
          </p:cNvPr>
          <p:cNvSpPr txBox="1"/>
          <p:nvPr/>
        </p:nvSpPr>
        <p:spPr bwMode="blackWhite">
          <a:xfrm>
            <a:off x="7164471" y="3015298"/>
            <a:ext cx="4049979" cy="276999"/>
          </a:xfrm>
          <a:prstGeom prst="rect">
            <a:avLst/>
          </a:prstGeom>
          <a:noFill/>
          <a:effectLst/>
        </p:spPr>
        <p:txBody>
          <a:bodyPr wrap="square" lIns="0" tIns="0" rIns="0" bIns="0" rtlCol="0" anchor="t" anchorCtr="0">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76506">
                      <a:srgbClr val="FFFFFF"/>
                    </a:gs>
                    <a:gs pos="58434">
                      <a:srgbClr val="FFFFFF"/>
                    </a:gs>
                  </a:gsLst>
                  <a:lin ang="2700000" scaled="1"/>
                </a:gradFill>
                <a:effectLst/>
                <a:uLnTx/>
                <a:uFillTx/>
                <a:latin typeface="Segoe UI"/>
                <a:ea typeface="+mn-ea"/>
                <a:cs typeface="+mn-cs"/>
              </a:rPr>
              <a:t>Business data layer APIs</a:t>
            </a:r>
          </a:p>
        </p:txBody>
      </p:sp>
      <p:sp>
        <p:nvSpPr>
          <p:cNvPr id="55" name="TextBox 54">
            <a:extLst>
              <a:ext uri="{FF2B5EF4-FFF2-40B4-BE49-F238E27FC236}">
                <a16:creationId xmlns:a16="http://schemas.microsoft.com/office/drawing/2014/main" id="{6CCE73A9-F2B0-E960-4D9A-7BB9A989DAA6}"/>
              </a:ext>
            </a:extLst>
          </p:cNvPr>
          <p:cNvSpPr txBox="1"/>
          <p:nvPr/>
        </p:nvSpPr>
        <p:spPr bwMode="blackWhite">
          <a:xfrm>
            <a:off x="7173523" y="3623782"/>
            <a:ext cx="4449059" cy="276999"/>
          </a:xfrm>
          <a:prstGeom prst="rect">
            <a:avLst/>
          </a:prstGeom>
          <a:noFill/>
          <a:effectLst/>
        </p:spPr>
        <p:txBody>
          <a:bodyPr wrap="square" lIns="0" tIns="0" rIns="0" bIns="0" rtlCol="0" anchor="t" anchorCtr="0">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76506">
                      <a:srgbClr val="FFFFFF"/>
                    </a:gs>
                    <a:gs pos="58434">
                      <a:srgbClr val="FFFFFF"/>
                    </a:gs>
                  </a:gsLst>
                  <a:lin ang="2700000" scaled="1"/>
                </a:gradFill>
                <a:effectLst/>
                <a:uLnTx/>
                <a:uFillTx/>
                <a:latin typeface="Segoe UI"/>
                <a:ea typeface="+mn-ea"/>
                <a:cs typeface="+mn-cs"/>
              </a:rPr>
              <a:t>Add dynamic content to web pages</a:t>
            </a:r>
          </a:p>
        </p:txBody>
      </p:sp>
      <p:sp>
        <p:nvSpPr>
          <p:cNvPr id="56" name="TextBox 55">
            <a:extLst>
              <a:ext uri="{FF2B5EF4-FFF2-40B4-BE49-F238E27FC236}">
                <a16:creationId xmlns:a16="http://schemas.microsoft.com/office/drawing/2014/main" id="{77778E0C-561A-0AFA-3A8E-BDC3D02CAE8E}"/>
              </a:ext>
            </a:extLst>
          </p:cNvPr>
          <p:cNvSpPr txBox="1"/>
          <p:nvPr/>
        </p:nvSpPr>
        <p:spPr bwMode="blackWhite">
          <a:xfrm>
            <a:off x="7169323" y="4232267"/>
            <a:ext cx="4263886" cy="553998"/>
          </a:xfrm>
          <a:prstGeom prst="rect">
            <a:avLst/>
          </a:prstGeom>
          <a:noFill/>
          <a:effectLst/>
        </p:spPr>
        <p:txBody>
          <a:bodyPr wrap="square" lIns="0" tIns="0" rIns="0" bIns="0" rtlCol="0" anchor="t" anchorCtr="0">
            <a:spAutoFit/>
          </a:body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76506">
                      <a:srgbClr val="FFFFFF"/>
                    </a:gs>
                    <a:gs pos="58434">
                      <a:srgbClr val="FFFFFF"/>
                    </a:gs>
                  </a:gsLst>
                  <a:lin ang="2700000" scaled="1"/>
                </a:gradFill>
                <a:effectLst/>
                <a:uLnTx/>
                <a:uFillTx/>
                <a:latin typeface="Segoe UI"/>
                <a:ea typeface="+mn-ea"/>
                <a:cs typeface="+mn-cs"/>
              </a:rPr>
              <a:t>Enterprise-grade ALM for CI/CD with GitHub and Azure Dev Ops</a:t>
            </a:r>
          </a:p>
        </p:txBody>
      </p:sp>
      <p:cxnSp>
        <p:nvCxnSpPr>
          <p:cNvPr id="57" name="Straight Arrow Connector 56">
            <a:extLst>
              <a:ext uri="{FF2B5EF4-FFF2-40B4-BE49-F238E27FC236}">
                <a16:creationId xmlns:a16="http://schemas.microsoft.com/office/drawing/2014/main" id="{A822B6BC-0836-06D5-8651-E4618442B7F2}"/>
              </a:ext>
            </a:extLst>
          </p:cNvPr>
          <p:cNvCxnSpPr>
            <a:cxnSpLocks/>
            <a:stCxn id="2" idx="3"/>
            <a:endCxn id="51" idx="1"/>
          </p:cNvCxnSpPr>
          <p:nvPr/>
        </p:nvCxnSpPr>
        <p:spPr>
          <a:xfrm>
            <a:off x="5979398" y="2884032"/>
            <a:ext cx="487384" cy="0"/>
          </a:xfrm>
          <a:prstGeom prst="straightConnector1">
            <a:avLst/>
          </a:prstGeom>
          <a:ln>
            <a:solidFill>
              <a:srgbClr val="E411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8" name="Picture 2">
            <a:extLst>
              <a:ext uri="{FF2B5EF4-FFF2-40B4-BE49-F238E27FC236}">
                <a16:creationId xmlns:a16="http://schemas.microsoft.com/office/drawing/2014/main" id="{CA272C8D-67C7-C719-AD29-B9979A49623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3023" y="168548"/>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046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3D998A7-DD7E-C89C-BAAE-99B6503BE655}"/>
              </a:ext>
              <a:ext uri="{C183D7F6-B498-43B3-948B-1728B52AA6E4}">
                <adec:decorative xmlns:adec="http://schemas.microsoft.com/office/drawing/2017/decorative" val="1"/>
              </a:ext>
            </a:extLst>
          </p:cNvPr>
          <p:cNvSpPr/>
          <p:nvPr/>
        </p:nvSpPr>
        <p:spPr bwMode="auto">
          <a:xfrm>
            <a:off x="957813" y="918110"/>
            <a:ext cx="3987538" cy="3987538"/>
          </a:xfrm>
          <a:prstGeom prst="ellipse">
            <a:avLst/>
          </a:prstGeom>
          <a:solidFill>
            <a:srgbClr val="000000"/>
          </a:solidFill>
          <a:ln w="9525" cap="flat" cmpd="sng" algn="ctr">
            <a:gradFill flip="none" rotWithShape="1">
              <a:gsLst>
                <a:gs pos="0">
                  <a:srgbClr val="CD98D0"/>
                </a:gs>
                <a:gs pos="100000">
                  <a:srgbClr val="8DC9E9"/>
                </a:gs>
              </a:gsLst>
              <a:lin ang="13500000" scaled="1"/>
              <a:tileRect/>
            </a:gradFill>
            <a:prstDash val="solid"/>
            <a:headEnd type="none" w="med" len="med"/>
            <a:tailEnd type="none" w="med" len="med"/>
          </a:ln>
          <a:effectLst>
            <a:outerShdw blurRad="1270000" sx="133831" sy="133831" algn="ctr" rotWithShape="0">
              <a:srgbClr val="C5B4E3">
                <a:alpha val="18603"/>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9" name="Title 2">
            <a:extLst>
              <a:ext uri="{FF2B5EF4-FFF2-40B4-BE49-F238E27FC236}">
                <a16:creationId xmlns:a16="http://schemas.microsoft.com/office/drawing/2014/main" id="{6BBEBB50-D38B-BA47-233C-3ABCC0313850}"/>
              </a:ext>
            </a:extLst>
          </p:cNvPr>
          <p:cNvSpPr txBox="1">
            <a:spLocks/>
          </p:cNvSpPr>
          <p:nvPr/>
        </p:nvSpPr>
        <p:spPr>
          <a:xfrm>
            <a:off x="1006517" y="1900474"/>
            <a:ext cx="3849867" cy="1938992"/>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gradFill flip="none" rotWithShape="1">
                  <a:gsLst>
                    <a:gs pos="100000">
                      <a:srgbClr val="CD98CF"/>
                    </a:gs>
                    <a:gs pos="0">
                      <a:srgbClr val="8DC8E8"/>
                    </a:gs>
                  </a:gsLst>
                  <a:lin ang="2700000" scaled="1"/>
                  <a:tileRect/>
                </a:gradFill>
                <a:effectLst/>
                <a:uLnTx/>
                <a:uFillTx/>
                <a:latin typeface="Segoe UI Semibold"/>
                <a:ea typeface="+mn-ea"/>
                <a:cs typeface="Segoe UI" pitchFamily="34" charset="0"/>
              </a:rPr>
              <a:t>Enhanced security and governance</a:t>
            </a:r>
          </a:p>
        </p:txBody>
      </p:sp>
      <p:grpSp>
        <p:nvGrpSpPr>
          <p:cNvPr id="60" name="Group 59" descr="Lock icon">
            <a:extLst>
              <a:ext uri="{FF2B5EF4-FFF2-40B4-BE49-F238E27FC236}">
                <a16:creationId xmlns:a16="http://schemas.microsoft.com/office/drawing/2014/main" id="{1AB374C1-CE31-6DA5-31DA-730824B54491}"/>
              </a:ext>
            </a:extLst>
          </p:cNvPr>
          <p:cNvGrpSpPr/>
          <p:nvPr/>
        </p:nvGrpSpPr>
        <p:grpSpPr>
          <a:xfrm>
            <a:off x="5203595" y="1174530"/>
            <a:ext cx="546754" cy="546754"/>
            <a:chOff x="5505253" y="1616388"/>
            <a:chExt cx="546754" cy="546754"/>
          </a:xfrm>
        </p:grpSpPr>
        <p:sp>
          <p:nvSpPr>
            <p:cNvPr id="61" name="Oval 60">
              <a:extLst>
                <a:ext uri="{FF2B5EF4-FFF2-40B4-BE49-F238E27FC236}">
                  <a16:creationId xmlns:a16="http://schemas.microsoft.com/office/drawing/2014/main" id="{0FFD09EF-5A79-F214-7299-FE40C7C2010F}"/>
                </a:ext>
              </a:extLst>
            </p:cNvPr>
            <p:cNvSpPr/>
            <p:nvPr/>
          </p:nvSpPr>
          <p:spPr bwMode="auto">
            <a:xfrm>
              <a:off x="5505253" y="1616388"/>
              <a:ext cx="546754" cy="546754"/>
            </a:xfrm>
            <a:prstGeom prst="ellipse">
              <a:avLst/>
            </a:prstGeom>
            <a:gradFill flip="none" rotWithShape="1">
              <a:gsLst>
                <a:gs pos="0">
                  <a:srgbClr val="8DC9E9"/>
                </a:gs>
                <a:gs pos="100000">
                  <a:srgbClr val="CD98D0"/>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CC6F0CB1-A6BD-85EB-1893-1F64827553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9095" y="1704592"/>
              <a:ext cx="319071" cy="319071"/>
            </a:xfrm>
            <a:prstGeom prst="rect">
              <a:avLst/>
            </a:prstGeom>
          </p:spPr>
        </p:pic>
      </p:grpSp>
      <p:sp>
        <p:nvSpPr>
          <p:cNvPr id="63" name="TextBox 62">
            <a:extLst>
              <a:ext uri="{FF2B5EF4-FFF2-40B4-BE49-F238E27FC236}">
                <a16:creationId xmlns:a16="http://schemas.microsoft.com/office/drawing/2014/main" id="{989D7C1C-30F0-529D-A997-0CC1FFF25F19}"/>
              </a:ext>
            </a:extLst>
          </p:cNvPr>
          <p:cNvSpPr txBox="1"/>
          <p:nvPr/>
        </p:nvSpPr>
        <p:spPr>
          <a:xfrm>
            <a:off x="6357385" y="1174529"/>
            <a:ext cx="4484419" cy="615553"/>
          </a:xfrm>
          <a:prstGeom prst="rect">
            <a:avLst/>
          </a:prstGeom>
          <a:noFill/>
        </p:spPr>
        <p:txBody>
          <a:bodyPr wrap="square" lIns="0" tIns="0" rIns="0" bIns="0" rtlCol="0">
            <a:spAutoFit/>
          </a:bodyPr>
          <a:lstStyle/>
          <a:p>
            <a:pPr defTabSz="914367"/>
            <a:r>
              <a:rPr lang="en-US" sz="2000">
                <a:gradFill>
                  <a:gsLst>
                    <a:gs pos="0">
                      <a:srgbClr val="FFFFFF"/>
                    </a:gs>
                    <a:gs pos="100000">
                      <a:srgbClr val="FFFFFF"/>
                    </a:gs>
                  </a:gsLst>
                  <a:lin ang="2700000" scaled="1"/>
                </a:gradFill>
                <a:latin typeface="Segoe UI Semibold"/>
              </a:rPr>
              <a:t>Turnkey integration with </a:t>
            </a:r>
            <a:br>
              <a:rPr lang="en-US" sz="2000">
                <a:gradFill>
                  <a:gsLst>
                    <a:gs pos="0">
                      <a:srgbClr val="FFFFFF"/>
                    </a:gs>
                    <a:gs pos="100000">
                      <a:srgbClr val="FFFFFF"/>
                    </a:gs>
                  </a:gsLst>
                  <a:lin ang="2700000" scaled="1"/>
                </a:gradFill>
                <a:latin typeface="Segoe UI Semibold"/>
              </a:rPr>
            </a:br>
            <a:r>
              <a:rPr lang="en-US" sz="2000">
                <a:gradFill>
                  <a:gsLst>
                    <a:gs pos="0">
                      <a:srgbClr val="FFFFFF"/>
                    </a:gs>
                    <a:gs pos="100000">
                      <a:srgbClr val="FFFFFF"/>
                    </a:gs>
                  </a:gsLst>
                  <a:lin ang="2700000" scaled="1"/>
                </a:gradFill>
                <a:latin typeface="Segoe UI Semibold"/>
              </a:rPr>
              <a:t>Azure Web Application Firewall </a:t>
            </a:r>
          </a:p>
        </p:txBody>
      </p:sp>
      <p:grpSp>
        <p:nvGrpSpPr>
          <p:cNvPr id="64" name="Group 63" descr="Eye icon">
            <a:extLst>
              <a:ext uri="{FF2B5EF4-FFF2-40B4-BE49-F238E27FC236}">
                <a16:creationId xmlns:a16="http://schemas.microsoft.com/office/drawing/2014/main" id="{877A0271-498C-FCBE-CECA-1F425203A643}"/>
              </a:ext>
            </a:extLst>
          </p:cNvPr>
          <p:cNvGrpSpPr/>
          <p:nvPr/>
        </p:nvGrpSpPr>
        <p:grpSpPr>
          <a:xfrm>
            <a:off x="5552387" y="2172519"/>
            <a:ext cx="546754" cy="546754"/>
            <a:chOff x="5854045" y="2614377"/>
            <a:chExt cx="546754" cy="546754"/>
          </a:xfrm>
        </p:grpSpPr>
        <p:sp>
          <p:nvSpPr>
            <p:cNvPr id="65" name="Oval 64">
              <a:extLst>
                <a:ext uri="{FF2B5EF4-FFF2-40B4-BE49-F238E27FC236}">
                  <a16:creationId xmlns:a16="http://schemas.microsoft.com/office/drawing/2014/main" id="{0BCEF6AA-8EF4-2609-7513-E7DF739AEB6B}"/>
                </a:ext>
              </a:extLst>
            </p:cNvPr>
            <p:cNvSpPr/>
            <p:nvPr/>
          </p:nvSpPr>
          <p:spPr bwMode="auto">
            <a:xfrm>
              <a:off x="5854045" y="2614377"/>
              <a:ext cx="546754" cy="546754"/>
            </a:xfrm>
            <a:prstGeom prst="ellipse">
              <a:avLst/>
            </a:prstGeom>
            <a:gradFill flip="none" rotWithShape="1">
              <a:gsLst>
                <a:gs pos="0">
                  <a:srgbClr val="8DC9E9"/>
                </a:gs>
                <a:gs pos="100000">
                  <a:srgbClr val="CD98D0"/>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6" name="Graphic 9">
              <a:extLst>
                <a:ext uri="{FF2B5EF4-FFF2-40B4-BE49-F238E27FC236}">
                  <a16:creationId xmlns:a16="http://schemas.microsoft.com/office/drawing/2014/main" id="{A83EC5A6-EA16-9029-B772-2F73A801EFA9}"/>
                </a:ext>
              </a:extLst>
            </p:cNvPr>
            <p:cNvSpPr/>
            <p:nvPr/>
          </p:nvSpPr>
          <p:spPr>
            <a:xfrm>
              <a:off x="5984159" y="2774729"/>
              <a:ext cx="286527" cy="169489"/>
            </a:xfrm>
            <a:custGeom>
              <a:avLst/>
              <a:gdLst>
                <a:gd name="connsiteX0" fmla="*/ 554614 w 1109155"/>
                <a:gd name="connsiteY0" fmla="*/ 199867 h 656104"/>
                <a:gd name="connsiteX1" fmla="*/ 782732 w 1109155"/>
                <a:gd name="connsiteY1" fmla="*/ 427985 h 656104"/>
                <a:gd name="connsiteX2" fmla="*/ 554614 w 1109155"/>
                <a:gd name="connsiteY2" fmla="*/ 656104 h 656104"/>
                <a:gd name="connsiteX3" fmla="*/ 326493 w 1109155"/>
                <a:gd name="connsiteY3" fmla="*/ 427985 h 656104"/>
                <a:gd name="connsiteX4" fmla="*/ 554614 w 1109155"/>
                <a:gd name="connsiteY4" fmla="*/ 199867 h 656104"/>
                <a:gd name="connsiteX5" fmla="*/ 554614 w 1109155"/>
                <a:gd name="connsiteY5" fmla="*/ 0 h 656104"/>
                <a:gd name="connsiteX6" fmla="*/ 1107865 w 1109155"/>
                <a:gd name="connsiteY6" fmla="*/ 431396 h 656104"/>
                <a:gd name="connsiteX7" fmla="*/ 1076761 w 1109155"/>
                <a:gd name="connsiteY7" fmla="*/ 483275 h 656104"/>
                <a:gd name="connsiteX8" fmla="*/ 1024881 w 1109155"/>
                <a:gd name="connsiteY8" fmla="*/ 452166 h 656104"/>
                <a:gd name="connsiteX9" fmla="*/ 554614 w 1109155"/>
                <a:gd name="connsiteY9" fmla="*/ 85545 h 656104"/>
                <a:gd name="connsiteX10" fmla="*/ 84280 w 1109155"/>
                <a:gd name="connsiteY10" fmla="*/ 452428 h 656104"/>
                <a:gd name="connsiteX11" fmla="*/ 32419 w 1109155"/>
                <a:gd name="connsiteY11" fmla="*/ 483561 h 656104"/>
                <a:gd name="connsiteX12" fmla="*/ 1285 w 1109155"/>
                <a:gd name="connsiteY12" fmla="*/ 431698 h 656104"/>
                <a:gd name="connsiteX13" fmla="*/ 554614 w 1109155"/>
                <a:gd name="connsiteY13" fmla="*/ 0 h 65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9155" h="656104">
                  <a:moveTo>
                    <a:pt x="554614" y="199867"/>
                  </a:moveTo>
                  <a:cubicBezTo>
                    <a:pt x="680598" y="199867"/>
                    <a:pt x="782732" y="302001"/>
                    <a:pt x="782732" y="427985"/>
                  </a:cubicBezTo>
                  <a:cubicBezTo>
                    <a:pt x="782732" y="553975"/>
                    <a:pt x="680598" y="656104"/>
                    <a:pt x="554614" y="656104"/>
                  </a:cubicBezTo>
                  <a:cubicBezTo>
                    <a:pt x="428625" y="656104"/>
                    <a:pt x="326493" y="553975"/>
                    <a:pt x="326493" y="427985"/>
                  </a:cubicBezTo>
                  <a:cubicBezTo>
                    <a:pt x="326493" y="302001"/>
                    <a:pt x="428625" y="199867"/>
                    <a:pt x="554614" y="199867"/>
                  </a:cubicBezTo>
                  <a:close/>
                  <a:moveTo>
                    <a:pt x="554614" y="0"/>
                  </a:moveTo>
                  <a:cubicBezTo>
                    <a:pt x="817720" y="0"/>
                    <a:pt x="1044847" y="179644"/>
                    <a:pt x="1107865" y="431396"/>
                  </a:cubicBezTo>
                  <a:cubicBezTo>
                    <a:pt x="1113602" y="454310"/>
                    <a:pt x="1099675" y="477538"/>
                    <a:pt x="1076761" y="483275"/>
                  </a:cubicBezTo>
                  <a:cubicBezTo>
                    <a:pt x="1053840" y="489007"/>
                    <a:pt x="1030618" y="475086"/>
                    <a:pt x="1024881" y="452166"/>
                  </a:cubicBezTo>
                  <a:cubicBezTo>
                    <a:pt x="971335" y="238268"/>
                    <a:pt x="778244" y="85545"/>
                    <a:pt x="554614" y="85545"/>
                  </a:cubicBezTo>
                  <a:cubicBezTo>
                    <a:pt x="330881" y="85545"/>
                    <a:pt x="137730" y="238399"/>
                    <a:pt x="84280" y="452428"/>
                  </a:cubicBezTo>
                  <a:cubicBezTo>
                    <a:pt x="78556" y="475343"/>
                    <a:pt x="55337" y="489281"/>
                    <a:pt x="32419" y="483561"/>
                  </a:cubicBezTo>
                  <a:cubicBezTo>
                    <a:pt x="9500" y="477835"/>
                    <a:pt x="-4439" y="454618"/>
                    <a:pt x="1285" y="431698"/>
                  </a:cubicBezTo>
                  <a:cubicBezTo>
                    <a:pt x="64193" y="179799"/>
                    <a:pt x="291391" y="0"/>
                    <a:pt x="554614" y="0"/>
                  </a:cubicBezTo>
                  <a:close/>
                </a:path>
              </a:pathLst>
            </a:custGeom>
            <a:solidFill>
              <a:srgbClr val="000000"/>
            </a:solidFill>
            <a:ln w="5675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ndParaRPr>
            </a:p>
          </p:txBody>
        </p:sp>
      </p:grpSp>
      <p:sp>
        <p:nvSpPr>
          <p:cNvPr id="67" name="TextBox 66">
            <a:extLst>
              <a:ext uri="{FF2B5EF4-FFF2-40B4-BE49-F238E27FC236}">
                <a16:creationId xmlns:a16="http://schemas.microsoft.com/office/drawing/2014/main" id="{B91F4254-90E8-7CEF-7ADD-815C21B75B64}"/>
              </a:ext>
            </a:extLst>
          </p:cNvPr>
          <p:cNvSpPr txBox="1"/>
          <p:nvPr/>
        </p:nvSpPr>
        <p:spPr>
          <a:xfrm>
            <a:off x="6642032" y="2138119"/>
            <a:ext cx="3446802" cy="615553"/>
          </a:xfrm>
          <a:prstGeom prst="rect">
            <a:avLst/>
          </a:prstGeom>
          <a:noFill/>
        </p:spPr>
        <p:txBody>
          <a:bodyPr wrap="square" lIns="0" tIns="0" rIns="0" bIns="0" rtlCol="0">
            <a:spAutoFit/>
          </a:bodyPr>
          <a:lstStyle/>
          <a:p>
            <a:pPr defTabSz="914367"/>
            <a:r>
              <a:rPr lang="en-US" sz="2000">
                <a:gradFill>
                  <a:gsLst>
                    <a:gs pos="0">
                      <a:srgbClr val="FFFFFF"/>
                    </a:gs>
                    <a:gs pos="100000">
                      <a:srgbClr val="FFFFFF"/>
                    </a:gs>
                  </a:gsLst>
                  <a:lin ang="2700000" scaled="1"/>
                </a:gradFill>
                <a:latin typeface="Segoe UI Semibold"/>
              </a:rPr>
              <a:t>Total control over who takes the site public</a:t>
            </a:r>
          </a:p>
        </p:txBody>
      </p:sp>
      <p:grpSp>
        <p:nvGrpSpPr>
          <p:cNvPr id="68" name="Group 67" descr="Checklist icon">
            <a:extLst>
              <a:ext uri="{FF2B5EF4-FFF2-40B4-BE49-F238E27FC236}">
                <a16:creationId xmlns:a16="http://schemas.microsoft.com/office/drawing/2014/main" id="{9F67D0FE-1707-E1C2-0932-DD9CECF92A2A}"/>
              </a:ext>
            </a:extLst>
          </p:cNvPr>
          <p:cNvGrpSpPr/>
          <p:nvPr/>
        </p:nvGrpSpPr>
        <p:grpSpPr>
          <a:xfrm>
            <a:off x="5552387" y="3170509"/>
            <a:ext cx="546754" cy="546754"/>
            <a:chOff x="5854045" y="3612367"/>
            <a:chExt cx="546754" cy="546754"/>
          </a:xfrm>
        </p:grpSpPr>
        <p:sp>
          <p:nvSpPr>
            <p:cNvPr id="69" name="Oval 68">
              <a:extLst>
                <a:ext uri="{FF2B5EF4-FFF2-40B4-BE49-F238E27FC236}">
                  <a16:creationId xmlns:a16="http://schemas.microsoft.com/office/drawing/2014/main" id="{54388601-81DF-2954-A6E4-09EEA8D18115}"/>
                </a:ext>
              </a:extLst>
            </p:cNvPr>
            <p:cNvSpPr/>
            <p:nvPr/>
          </p:nvSpPr>
          <p:spPr bwMode="auto">
            <a:xfrm>
              <a:off x="5854045" y="3612367"/>
              <a:ext cx="546754" cy="546754"/>
            </a:xfrm>
            <a:prstGeom prst="ellipse">
              <a:avLst/>
            </a:prstGeom>
            <a:gradFill flip="none" rotWithShape="1">
              <a:gsLst>
                <a:gs pos="0">
                  <a:srgbClr val="8DC9E9"/>
                </a:gs>
                <a:gs pos="100000">
                  <a:srgbClr val="CD98D0"/>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70" name="Graphic 69">
              <a:extLst>
                <a:ext uri="{FF2B5EF4-FFF2-40B4-BE49-F238E27FC236}">
                  <a16:creationId xmlns:a16="http://schemas.microsoft.com/office/drawing/2014/main" id="{8897F166-A451-F7C1-0980-6E9B4C65BF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68605" y="3726928"/>
              <a:ext cx="317634" cy="317632"/>
            </a:xfrm>
            <a:prstGeom prst="rect">
              <a:avLst/>
            </a:prstGeom>
          </p:spPr>
        </p:pic>
      </p:grpSp>
      <p:sp>
        <p:nvSpPr>
          <p:cNvPr id="71" name="TextBox 70">
            <a:extLst>
              <a:ext uri="{FF2B5EF4-FFF2-40B4-BE49-F238E27FC236}">
                <a16:creationId xmlns:a16="http://schemas.microsoft.com/office/drawing/2014/main" id="{EEAC2BF7-8EB1-7DF8-004D-A15A207C7E1D}"/>
              </a:ext>
            </a:extLst>
          </p:cNvPr>
          <p:cNvSpPr txBox="1"/>
          <p:nvPr/>
        </p:nvSpPr>
        <p:spPr>
          <a:xfrm>
            <a:off x="6642032" y="3316252"/>
            <a:ext cx="3446802" cy="307777"/>
          </a:xfrm>
          <a:prstGeom prst="rect">
            <a:avLst/>
          </a:prstGeom>
          <a:noFill/>
        </p:spPr>
        <p:txBody>
          <a:bodyPr wrap="square" lIns="0" tIns="0" rIns="0" bIns="0" rtlCol="0">
            <a:spAutoFit/>
          </a:bodyPr>
          <a:lstStyle/>
          <a:p>
            <a:pPr defTabSz="914367"/>
            <a:r>
              <a:rPr lang="en-US" sz="2000">
                <a:gradFill>
                  <a:gsLst>
                    <a:gs pos="0">
                      <a:srgbClr val="FFFFFF"/>
                    </a:gs>
                    <a:gs pos="100000">
                      <a:srgbClr val="FFFFFF"/>
                    </a:gs>
                  </a:gsLst>
                  <a:lin ang="2700000" scaled="1"/>
                </a:gradFill>
                <a:latin typeface="Segoe UI Semibold"/>
              </a:rPr>
              <a:t>Go Live checklist</a:t>
            </a:r>
          </a:p>
        </p:txBody>
      </p:sp>
      <p:grpSp>
        <p:nvGrpSpPr>
          <p:cNvPr id="72" name="Group 71" descr="Speed icon">
            <a:extLst>
              <a:ext uri="{FF2B5EF4-FFF2-40B4-BE49-F238E27FC236}">
                <a16:creationId xmlns:a16="http://schemas.microsoft.com/office/drawing/2014/main" id="{93A33F7D-0B61-5303-5585-D0AA8FB1B052}"/>
              </a:ext>
            </a:extLst>
          </p:cNvPr>
          <p:cNvGrpSpPr/>
          <p:nvPr/>
        </p:nvGrpSpPr>
        <p:grpSpPr>
          <a:xfrm>
            <a:off x="5203595" y="4168499"/>
            <a:ext cx="546754" cy="546754"/>
            <a:chOff x="5505253" y="4610357"/>
            <a:chExt cx="546754" cy="546754"/>
          </a:xfrm>
        </p:grpSpPr>
        <p:sp>
          <p:nvSpPr>
            <p:cNvPr id="73" name="Oval 72">
              <a:extLst>
                <a:ext uri="{FF2B5EF4-FFF2-40B4-BE49-F238E27FC236}">
                  <a16:creationId xmlns:a16="http://schemas.microsoft.com/office/drawing/2014/main" id="{CD9463DE-9DEA-03E5-8ACA-DA5887291313}"/>
                </a:ext>
              </a:extLst>
            </p:cNvPr>
            <p:cNvSpPr/>
            <p:nvPr/>
          </p:nvSpPr>
          <p:spPr bwMode="auto">
            <a:xfrm>
              <a:off x="5505253" y="4610357"/>
              <a:ext cx="546754" cy="546754"/>
            </a:xfrm>
            <a:prstGeom prst="ellipse">
              <a:avLst/>
            </a:prstGeom>
            <a:gradFill flip="none" rotWithShape="1">
              <a:gsLst>
                <a:gs pos="0">
                  <a:srgbClr val="8DC9E9"/>
                </a:gs>
                <a:gs pos="100000">
                  <a:srgbClr val="CD98D0"/>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74" name="Graphic 73">
              <a:extLst>
                <a:ext uri="{FF2B5EF4-FFF2-40B4-BE49-F238E27FC236}">
                  <a16:creationId xmlns:a16="http://schemas.microsoft.com/office/drawing/2014/main" id="{6F053C65-F78B-2813-6245-FA980AE4CD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9814" y="4724918"/>
              <a:ext cx="317633" cy="317633"/>
            </a:xfrm>
            <a:prstGeom prst="rect">
              <a:avLst/>
            </a:prstGeom>
          </p:spPr>
        </p:pic>
      </p:grpSp>
      <p:sp>
        <p:nvSpPr>
          <p:cNvPr id="75" name="TextBox 74">
            <a:extLst>
              <a:ext uri="{FF2B5EF4-FFF2-40B4-BE49-F238E27FC236}">
                <a16:creationId xmlns:a16="http://schemas.microsoft.com/office/drawing/2014/main" id="{CBF8C357-8611-7FA6-4CDD-C3C7182D4B4D}"/>
              </a:ext>
            </a:extLst>
          </p:cNvPr>
          <p:cNvSpPr txBox="1"/>
          <p:nvPr/>
        </p:nvSpPr>
        <p:spPr>
          <a:xfrm>
            <a:off x="6357385" y="4154062"/>
            <a:ext cx="4153501" cy="615553"/>
          </a:xfrm>
          <a:prstGeom prst="rect">
            <a:avLst/>
          </a:prstGeom>
          <a:noFill/>
        </p:spPr>
        <p:txBody>
          <a:bodyPr wrap="square" lIns="0" tIns="0" rIns="0" bIns="0" rtlCol="0">
            <a:spAutoFit/>
          </a:bodyPr>
          <a:lstStyle/>
          <a:p>
            <a:pPr defTabSz="914367"/>
            <a:r>
              <a:rPr lang="en-US" sz="2000">
                <a:gradFill>
                  <a:gsLst>
                    <a:gs pos="0">
                      <a:srgbClr val="FFFFFF"/>
                    </a:gs>
                    <a:gs pos="100000">
                      <a:srgbClr val="FFFFFF"/>
                    </a:gs>
                  </a:gsLst>
                  <a:lin ang="2700000" scaled="1"/>
                </a:gradFill>
                <a:latin typeface="Segoe UI Semibold"/>
              </a:rPr>
              <a:t>Site responsive with turnkey Content Delivery Network support</a:t>
            </a:r>
          </a:p>
        </p:txBody>
      </p:sp>
      <p:sp>
        <p:nvSpPr>
          <p:cNvPr id="76" name="Oval 75">
            <a:extLst>
              <a:ext uri="{FF2B5EF4-FFF2-40B4-BE49-F238E27FC236}">
                <a16:creationId xmlns:a16="http://schemas.microsoft.com/office/drawing/2014/main" id="{59B43C4B-51F3-219B-AF46-4A8E0F6DF616}"/>
              </a:ext>
              <a:ext uri="{C183D7F6-B498-43B3-948B-1728B52AA6E4}">
                <adec:decorative xmlns:adec="http://schemas.microsoft.com/office/drawing/2017/decorative" val="1"/>
              </a:ext>
            </a:extLst>
          </p:cNvPr>
          <p:cNvSpPr/>
          <p:nvPr/>
        </p:nvSpPr>
        <p:spPr bwMode="auto">
          <a:xfrm>
            <a:off x="0" y="64833"/>
            <a:ext cx="5844618" cy="5844618"/>
          </a:xfrm>
          <a:prstGeom prst="ellipse">
            <a:avLst/>
          </a:prstGeom>
          <a:noFill/>
          <a:ln w="9525" cap="flat" cmpd="sng" algn="ctr">
            <a:gradFill flip="none" rotWithShape="1">
              <a:gsLst>
                <a:gs pos="27000">
                  <a:srgbClr val="8DC8E8">
                    <a:lumMod val="5000"/>
                    <a:lumOff val="95000"/>
                    <a:alpha val="0"/>
                  </a:srgbClr>
                </a:gs>
                <a:gs pos="100000">
                  <a:srgbClr val="FFFFFF">
                    <a:alpha val="45368"/>
                  </a:srgbClr>
                </a:gs>
              </a:gsLst>
              <a:lin ang="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77" name="Picture 2">
            <a:extLst>
              <a:ext uri="{FF2B5EF4-FFF2-40B4-BE49-F238E27FC236}">
                <a16:creationId xmlns:a16="http://schemas.microsoft.com/office/drawing/2014/main" id="{EAE899D2-62AF-9448-A007-0FFA4E0114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53023" y="168548"/>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637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accel="50000" decel="50000"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par>
                                <p:cTn id="10" presetID="6" presetClass="emph" presetSubtype="0" accel="50000" decel="50000" autoRev="1" fill="hold" grpId="1" nodeType="withEffect">
                                  <p:stCondLst>
                                    <p:cond delay="0"/>
                                  </p:stCondLst>
                                  <p:childTnLst>
                                    <p:animScale>
                                      <p:cBhvr>
                                        <p:cTn id="11" dur="300" fill="hold"/>
                                        <p:tgtEl>
                                          <p:spTgt spid="58"/>
                                        </p:tgtEl>
                                      </p:cBhvr>
                                      <p:by x="120000" y="120000"/>
                                    </p:animScale>
                                  </p:childTnLst>
                                </p:cTn>
                              </p:par>
                              <p:par>
                                <p:cTn id="12" presetID="22" presetClass="entr" presetSubtype="1" fill="hold" grpId="0" nodeType="with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wipe(up)">
                                      <p:cBhvr>
                                        <p:cTn id="14" dur="500"/>
                                        <p:tgtEl>
                                          <p:spTgt spid="7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42" presetClass="path" presetSubtype="0" decel="100000" fill="hold" grpId="1" nodeType="withEffect">
                                  <p:stCondLst>
                                    <p:cond delay="0"/>
                                  </p:stCondLst>
                                  <p:childTnLst>
                                    <p:animMotion origin="layout" path="M 4.16667E-7 -7.40741E-7 L 4.16667E-7 0.03542 " pathEditMode="relative" rAng="0" ptsTypes="AA">
                                      <p:cBhvr>
                                        <p:cTn id="19" dur="700" spd="-100000" fill="hold"/>
                                        <p:tgtEl>
                                          <p:spTgt spid="59"/>
                                        </p:tgtEl>
                                        <p:attrNameLst>
                                          <p:attrName>ppt_x</p:attrName>
                                          <p:attrName>ppt_y</p:attrName>
                                        </p:attrNameLst>
                                      </p:cBhvr>
                                      <p:rCtr x="0" y="1759"/>
                                    </p:animMotion>
                                  </p:childTnLst>
                                </p:cTn>
                              </p:par>
                              <p:par>
                                <p:cTn id="20" presetID="53" presetClass="entr" presetSubtype="16" accel="50000" decel="50000" fill="hold" nodeType="withEffect">
                                  <p:stCondLst>
                                    <p:cond delay="10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par>
                                <p:cTn id="25" presetID="6" presetClass="emph" presetSubtype="0" accel="50000" decel="50000" autoRev="1" fill="hold" nodeType="withEffect">
                                  <p:stCondLst>
                                    <p:cond delay="100"/>
                                  </p:stCondLst>
                                  <p:childTnLst>
                                    <p:animScale>
                                      <p:cBhvr>
                                        <p:cTn id="26" dur="300" fill="hold"/>
                                        <p:tgtEl>
                                          <p:spTgt spid="60"/>
                                        </p:tgtEl>
                                      </p:cBhvr>
                                      <p:by x="120000" y="120000"/>
                                    </p:animScale>
                                  </p:childTnLst>
                                </p:cTn>
                              </p:par>
                              <p:par>
                                <p:cTn id="27" presetID="10" presetClass="entr" presetSubtype="0" fill="hold" grpId="0" nodeType="withEffect">
                                  <p:stCondLst>
                                    <p:cond delay="10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42" presetClass="path" presetSubtype="0" decel="100000" fill="hold" grpId="1" nodeType="withEffect">
                                  <p:stCondLst>
                                    <p:cond delay="100"/>
                                  </p:stCondLst>
                                  <p:childTnLst>
                                    <p:animMotion origin="layout" path="M 4.16667E-7 -7.40741E-7 L 4.16667E-7 0.03542 " pathEditMode="relative" rAng="0" ptsTypes="AA">
                                      <p:cBhvr>
                                        <p:cTn id="31" dur="700" spd="-100000" fill="hold"/>
                                        <p:tgtEl>
                                          <p:spTgt spid="63"/>
                                        </p:tgtEl>
                                        <p:attrNameLst>
                                          <p:attrName>ppt_x</p:attrName>
                                          <p:attrName>ppt_y</p:attrName>
                                        </p:attrNameLst>
                                      </p:cBhvr>
                                      <p:rCtr x="0" y="1759"/>
                                    </p:animMotion>
                                  </p:childTnLst>
                                </p:cTn>
                              </p:par>
                              <p:par>
                                <p:cTn id="32" presetID="53" presetClass="entr" presetSubtype="16" accel="50000" decel="50000" fill="hold" nodeType="withEffect">
                                  <p:stCondLst>
                                    <p:cond delay="200"/>
                                  </p:stCondLst>
                                  <p:childTnLst>
                                    <p:set>
                                      <p:cBhvr>
                                        <p:cTn id="33" dur="1" fill="hold">
                                          <p:stCondLst>
                                            <p:cond delay="0"/>
                                          </p:stCondLst>
                                        </p:cTn>
                                        <p:tgtEl>
                                          <p:spTgt spid="64"/>
                                        </p:tgtEl>
                                        <p:attrNameLst>
                                          <p:attrName>style.visibility</p:attrName>
                                        </p:attrNameLst>
                                      </p:cBhvr>
                                      <p:to>
                                        <p:strVal val="visible"/>
                                      </p:to>
                                    </p:set>
                                    <p:anim calcmode="lin" valueType="num">
                                      <p:cBhvr>
                                        <p:cTn id="34" dur="500" fill="hold"/>
                                        <p:tgtEl>
                                          <p:spTgt spid="64"/>
                                        </p:tgtEl>
                                        <p:attrNameLst>
                                          <p:attrName>ppt_w</p:attrName>
                                        </p:attrNameLst>
                                      </p:cBhvr>
                                      <p:tavLst>
                                        <p:tav tm="0">
                                          <p:val>
                                            <p:fltVal val="0"/>
                                          </p:val>
                                        </p:tav>
                                        <p:tav tm="100000">
                                          <p:val>
                                            <p:strVal val="#ppt_w"/>
                                          </p:val>
                                        </p:tav>
                                      </p:tavLst>
                                    </p:anim>
                                    <p:anim calcmode="lin" valueType="num">
                                      <p:cBhvr>
                                        <p:cTn id="35" dur="500" fill="hold"/>
                                        <p:tgtEl>
                                          <p:spTgt spid="64"/>
                                        </p:tgtEl>
                                        <p:attrNameLst>
                                          <p:attrName>ppt_h</p:attrName>
                                        </p:attrNameLst>
                                      </p:cBhvr>
                                      <p:tavLst>
                                        <p:tav tm="0">
                                          <p:val>
                                            <p:fltVal val="0"/>
                                          </p:val>
                                        </p:tav>
                                        <p:tav tm="100000">
                                          <p:val>
                                            <p:strVal val="#ppt_h"/>
                                          </p:val>
                                        </p:tav>
                                      </p:tavLst>
                                    </p:anim>
                                    <p:animEffect transition="in" filter="fade">
                                      <p:cBhvr>
                                        <p:cTn id="36" dur="500"/>
                                        <p:tgtEl>
                                          <p:spTgt spid="64"/>
                                        </p:tgtEl>
                                      </p:cBhvr>
                                    </p:animEffect>
                                  </p:childTnLst>
                                </p:cTn>
                              </p:par>
                              <p:par>
                                <p:cTn id="37" presetID="6" presetClass="emph" presetSubtype="0" accel="50000" decel="50000" autoRev="1" fill="hold" nodeType="withEffect">
                                  <p:stCondLst>
                                    <p:cond delay="200"/>
                                  </p:stCondLst>
                                  <p:childTnLst>
                                    <p:animScale>
                                      <p:cBhvr>
                                        <p:cTn id="38" dur="300" fill="hold"/>
                                        <p:tgtEl>
                                          <p:spTgt spid="64"/>
                                        </p:tgtEl>
                                      </p:cBhvr>
                                      <p:by x="120000" y="120000"/>
                                    </p:animScale>
                                  </p:childTnLst>
                                </p:cTn>
                              </p:par>
                              <p:par>
                                <p:cTn id="39" presetID="10" presetClass="entr" presetSubtype="0" fill="hold" grpId="0" nodeType="withEffect">
                                  <p:stCondLst>
                                    <p:cond delay="200"/>
                                  </p:stCondLst>
                                  <p:childTnLst>
                                    <p:set>
                                      <p:cBhvr>
                                        <p:cTn id="40" dur="1" fill="hold">
                                          <p:stCondLst>
                                            <p:cond delay="0"/>
                                          </p:stCondLst>
                                        </p:cTn>
                                        <p:tgtEl>
                                          <p:spTgt spid="67"/>
                                        </p:tgtEl>
                                        <p:attrNameLst>
                                          <p:attrName>style.visibility</p:attrName>
                                        </p:attrNameLst>
                                      </p:cBhvr>
                                      <p:to>
                                        <p:strVal val="visible"/>
                                      </p:to>
                                    </p:set>
                                    <p:animEffect transition="in" filter="fade">
                                      <p:cBhvr>
                                        <p:cTn id="41" dur="500"/>
                                        <p:tgtEl>
                                          <p:spTgt spid="67"/>
                                        </p:tgtEl>
                                      </p:cBhvr>
                                    </p:animEffect>
                                  </p:childTnLst>
                                </p:cTn>
                              </p:par>
                              <p:par>
                                <p:cTn id="42" presetID="42" presetClass="path" presetSubtype="0" decel="100000" fill="hold" grpId="1" nodeType="withEffect">
                                  <p:stCondLst>
                                    <p:cond delay="200"/>
                                  </p:stCondLst>
                                  <p:childTnLst>
                                    <p:animMotion origin="layout" path="M 2.70833E-6 -4.81481E-6 L 2.70833E-6 0.03542 " pathEditMode="relative" rAng="0" ptsTypes="AA">
                                      <p:cBhvr>
                                        <p:cTn id="43" dur="700" spd="-100000" fill="hold"/>
                                        <p:tgtEl>
                                          <p:spTgt spid="67"/>
                                        </p:tgtEl>
                                        <p:attrNameLst>
                                          <p:attrName>ppt_x</p:attrName>
                                          <p:attrName>ppt_y</p:attrName>
                                        </p:attrNameLst>
                                      </p:cBhvr>
                                      <p:rCtr x="0" y="1759"/>
                                    </p:animMotion>
                                  </p:childTnLst>
                                </p:cTn>
                              </p:par>
                              <p:par>
                                <p:cTn id="44" presetID="53" presetClass="entr" presetSubtype="16" accel="50000" decel="50000" fill="hold" nodeType="withEffect">
                                  <p:stCondLst>
                                    <p:cond delay="300"/>
                                  </p:stCondLst>
                                  <p:childTnLst>
                                    <p:set>
                                      <p:cBhvr>
                                        <p:cTn id="45" dur="1" fill="hold">
                                          <p:stCondLst>
                                            <p:cond delay="0"/>
                                          </p:stCondLst>
                                        </p:cTn>
                                        <p:tgtEl>
                                          <p:spTgt spid="68"/>
                                        </p:tgtEl>
                                        <p:attrNameLst>
                                          <p:attrName>style.visibility</p:attrName>
                                        </p:attrNameLst>
                                      </p:cBhvr>
                                      <p:to>
                                        <p:strVal val="visible"/>
                                      </p:to>
                                    </p:set>
                                    <p:anim calcmode="lin" valueType="num">
                                      <p:cBhvr>
                                        <p:cTn id="46" dur="500" fill="hold"/>
                                        <p:tgtEl>
                                          <p:spTgt spid="68"/>
                                        </p:tgtEl>
                                        <p:attrNameLst>
                                          <p:attrName>ppt_w</p:attrName>
                                        </p:attrNameLst>
                                      </p:cBhvr>
                                      <p:tavLst>
                                        <p:tav tm="0">
                                          <p:val>
                                            <p:fltVal val="0"/>
                                          </p:val>
                                        </p:tav>
                                        <p:tav tm="100000">
                                          <p:val>
                                            <p:strVal val="#ppt_w"/>
                                          </p:val>
                                        </p:tav>
                                      </p:tavLst>
                                    </p:anim>
                                    <p:anim calcmode="lin" valueType="num">
                                      <p:cBhvr>
                                        <p:cTn id="47" dur="500" fill="hold"/>
                                        <p:tgtEl>
                                          <p:spTgt spid="68"/>
                                        </p:tgtEl>
                                        <p:attrNameLst>
                                          <p:attrName>ppt_h</p:attrName>
                                        </p:attrNameLst>
                                      </p:cBhvr>
                                      <p:tavLst>
                                        <p:tav tm="0">
                                          <p:val>
                                            <p:fltVal val="0"/>
                                          </p:val>
                                        </p:tav>
                                        <p:tav tm="100000">
                                          <p:val>
                                            <p:strVal val="#ppt_h"/>
                                          </p:val>
                                        </p:tav>
                                      </p:tavLst>
                                    </p:anim>
                                    <p:animEffect transition="in" filter="fade">
                                      <p:cBhvr>
                                        <p:cTn id="48" dur="500"/>
                                        <p:tgtEl>
                                          <p:spTgt spid="68"/>
                                        </p:tgtEl>
                                      </p:cBhvr>
                                    </p:animEffect>
                                  </p:childTnLst>
                                </p:cTn>
                              </p:par>
                              <p:par>
                                <p:cTn id="49" presetID="6" presetClass="emph" presetSubtype="0" accel="50000" decel="50000" autoRev="1" fill="hold" nodeType="withEffect">
                                  <p:stCondLst>
                                    <p:cond delay="300"/>
                                  </p:stCondLst>
                                  <p:childTnLst>
                                    <p:animScale>
                                      <p:cBhvr>
                                        <p:cTn id="50" dur="300" fill="hold"/>
                                        <p:tgtEl>
                                          <p:spTgt spid="68"/>
                                        </p:tgtEl>
                                      </p:cBhvr>
                                      <p:by x="120000" y="120000"/>
                                    </p:animScale>
                                  </p:childTnLst>
                                </p:cTn>
                              </p:par>
                              <p:par>
                                <p:cTn id="51" presetID="10" presetClass="entr" presetSubtype="0" fill="hold" grpId="0" nodeType="withEffect">
                                  <p:stCondLst>
                                    <p:cond delay="300"/>
                                  </p:stCondLst>
                                  <p:childTnLst>
                                    <p:set>
                                      <p:cBhvr>
                                        <p:cTn id="52" dur="1" fill="hold">
                                          <p:stCondLst>
                                            <p:cond delay="0"/>
                                          </p:stCondLst>
                                        </p:cTn>
                                        <p:tgtEl>
                                          <p:spTgt spid="71"/>
                                        </p:tgtEl>
                                        <p:attrNameLst>
                                          <p:attrName>style.visibility</p:attrName>
                                        </p:attrNameLst>
                                      </p:cBhvr>
                                      <p:to>
                                        <p:strVal val="visible"/>
                                      </p:to>
                                    </p:set>
                                    <p:animEffect transition="in" filter="fade">
                                      <p:cBhvr>
                                        <p:cTn id="53" dur="500"/>
                                        <p:tgtEl>
                                          <p:spTgt spid="71"/>
                                        </p:tgtEl>
                                      </p:cBhvr>
                                    </p:animEffect>
                                  </p:childTnLst>
                                </p:cTn>
                              </p:par>
                              <p:par>
                                <p:cTn id="54" presetID="42" presetClass="path" presetSubtype="0" decel="100000" fill="hold" grpId="1" nodeType="withEffect">
                                  <p:stCondLst>
                                    <p:cond delay="300"/>
                                  </p:stCondLst>
                                  <p:childTnLst>
                                    <p:animMotion origin="layout" path="M 4.16667E-7 -7.40741E-7 L 4.16667E-7 0.03542 " pathEditMode="relative" rAng="0" ptsTypes="AA">
                                      <p:cBhvr>
                                        <p:cTn id="55" dur="700" spd="-100000" fill="hold"/>
                                        <p:tgtEl>
                                          <p:spTgt spid="71"/>
                                        </p:tgtEl>
                                        <p:attrNameLst>
                                          <p:attrName>ppt_x</p:attrName>
                                          <p:attrName>ppt_y</p:attrName>
                                        </p:attrNameLst>
                                      </p:cBhvr>
                                      <p:rCtr x="0" y="1759"/>
                                    </p:animMotion>
                                  </p:childTnLst>
                                </p:cTn>
                              </p:par>
                              <p:par>
                                <p:cTn id="56" presetID="53" presetClass="entr" presetSubtype="16" accel="50000" decel="50000" fill="hold" nodeType="withEffect">
                                  <p:stCondLst>
                                    <p:cond delay="400"/>
                                  </p:stCondLst>
                                  <p:childTnLst>
                                    <p:set>
                                      <p:cBhvr>
                                        <p:cTn id="57" dur="1" fill="hold">
                                          <p:stCondLst>
                                            <p:cond delay="0"/>
                                          </p:stCondLst>
                                        </p:cTn>
                                        <p:tgtEl>
                                          <p:spTgt spid="72"/>
                                        </p:tgtEl>
                                        <p:attrNameLst>
                                          <p:attrName>style.visibility</p:attrName>
                                        </p:attrNameLst>
                                      </p:cBhvr>
                                      <p:to>
                                        <p:strVal val="visible"/>
                                      </p:to>
                                    </p:set>
                                    <p:anim calcmode="lin" valueType="num">
                                      <p:cBhvr>
                                        <p:cTn id="58" dur="500" fill="hold"/>
                                        <p:tgtEl>
                                          <p:spTgt spid="72"/>
                                        </p:tgtEl>
                                        <p:attrNameLst>
                                          <p:attrName>ppt_w</p:attrName>
                                        </p:attrNameLst>
                                      </p:cBhvr>
                                      <p:tavLst>
                                        <p:tav tm="0">
                                          <p:val>
                                            <p:fltVal val="0"/>
                                          </p:val>
                                        </p:tav>
                                        <p:tav tm="100000">
                                          <p:val>
                                            <p:strVal val="#ppt_w"/>
                                          </p:val>
                                        </p:tav>
                                      </p:tavLst>
                                    </p:anim>
                                    <p:anim calcmode="lin" valueType="num">
                                      <p:cBhvr>
                                        <p:cTn id="59" dur="500" fill="hold"/>
                                        <p:tgtEl>
                                          <p:spTgt spid="72"/>
                                        </p:tgtEl>
                                        <p:attrNameLst>
                                          <p:attrName>ppt_h</p:attrName>
                                        </p:attrNameLst>
                                      </p:cBhvr>
                                      <p:tavLst>
                                        <p:tav tm="0">
                                          <p:val>
                                            <p:fltVal val="0"/>
                                          </p:val>
                                        </p:tav>
                                        <p:tav tm="100000">
                                          <p:val>
                                            <p:strVal val="#ppt_h"/>
                                          </p:val>
                                        </p:tav>
                                      </p:tavLst>
                                    </p:anim>
                                    <p:animEffect transition="in" filter="fade">
                                      <p:cBhvr>
                                        <p:cTn id="60" dur="500"/>
                                        <p:tgtEl>
                                          <p:spTgt spid="72"/>
                                        </p:tgtEl>
                                      </p:cBhvr>
                                    </p:animEffect>
                                  </p:childTnLst>
                                </p:cTn>
                              </p:par>
                              <p:par>
                                <p:cTn id="61" presetID="6" presetClass="emph" presetSubtype="0" accel="50000" decel="50000" autoRev="1" fill="hold" nodeType="withEffect">
                                  <p:stCondLst>
                                    <p:cond delay="400"/>
                                  </p:stCondLst>
                                  <p:childTnLst>
                                    <p:animScale>
                                      <p:cBhvr>
                                        <p:cTn id="62" dur="300" fill="hold"/>
                                        <p:tgtEl>
                                          <p:spTgt spid="72"/>
                                        </p:tgtEl>
                                      </p:cBhvr>
                                      <p:by x="120000" y="120000"/>
                                    </p:animScale>
                                  </p:childTnLst>
                                </p:cTn>
                              </p:par>
                              <p:par>
                                <p:cTn id="63" presetID="10" presetClass="entr" presetSubtype="0" fill="hold" grpId="0" nodeType="withEffect">
                                  <p:stCondLst>
                                    <p:cond delay="400"/>
                                  </p:stCondLst>
                                  <p:childTnLst>
                                    <p:set>
                                      <p:cBhvr>
                                        <p:cTn id="64" dur="1" fill="hold">
                                          <p:stCondLst>
                                            <p:cond delay="0"/>
                                          </p:stCondLst>
                                        </p:cTn>
                                        <p:tgtEl>
                                          <p:spTgt spid="75"/>
                                        </p:tgtEl>
                                        <p:attrNameLst>
                                          <p:attrName>style.visibility</p:attrName>
                                        </p:attrNameLst>
                                      </p:cBhvr>
                                      <p:to>
                                        <p:strVal val="visible"/>
                                      </p:to>
                                    </p:set>
                                    <p:animEffect transition="in" filter="fade">
                                      <p:cBhvr>
                                        <p:cTn id="65" dur="500"/>
                                        <p:tgtEl>
                                          <p:spTgt spid="75"/>
                                        </p:tgtEl>
                                      </p:cBhvr>
                                    </p:animEffect>
                                  </p:childTnLst>
                                </p:cTn>
                              </p:par>
                              <p:par>
                                <p:cTn id="66" presetID="42" presetClass="path" presetSubtype="0" decel="100000" fill="hold" grpId="1" nodeType="withEffect">
                                  <p:stCondLst>
                                    <p:cond delay="400"/>
                                  </p:stCondLst>
                                  <p:childTnLst>
                                    <p:animMotion origin="layout" path="M 4.16667E-7 -7.40741E-7 L 4.16667E-7 0.03542 " pathEditMode="relative" rAng="0" ptsTypes="AA">
                                      <p:cBhvr>
                                        <p:cTn id="67" dur="700" spd="-100000" fill="hold"/>
                                        <p:tgtEl>
                                          <p:spTgt spid="7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9" grpId="0"/>
      <p:bldP spid="59" grpId="1"/>
      <p:bldP spid="63" grpId="0"/>
      <p:bldP spid="63" grpId="1"/>
      <p:bldP spid="67" grpId="0"/>
      <p:bldP spid="67" grpId="1"/>
      <p:bldP spid="71" grpId="0"/>
      <p:bldP spid="71" grpId="1"/>
      <p:bldP spid="75" grpId="0"/>
      <p:bldP spid="75" grpId="1"/>
      <p:bldP spid="7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2" name="Graphic 18" descr="Citizen icon">
            <a:extLst>
              <a:ext uri="{FF2B5EF4-FFF2-40B4-BE49-F238E27FC236}">
                <a16:creationId xmlns:a16="http://schemas.microsoft.com/office/drawing/2014/main" id="{9494701B-5161-0E9D-737A-08796EF14F3A}"/>
              </a:ext>
            </a:extLst>
          </p:cNvPr>
          <p:cNvGrpSpPr/>
          <p:nvPr/>
        </p:nvGrpSpPr>
        <p:grpSpPr>
          <a:xfrm>
            <a:off x="956398" y="1036201"/>
            <a:ext cx="343572" cy="358514"/>
            <a:chOff x="975527" y="1365871"/>
            <a:chExt cx="311045" cy="324573"/>
          </a:xfrm>
          <a:gradFill>
            <a:gsLst>
              <a:gs pos="0">
                <a:srgbClr val="8DC9E9"/>
              </a:gs>
              <a:gs pos="100000">
                <a:srgbClr val="CD98D0"/>
              </a:gs>
            </a:gsLst>
            <a:lin ang="2700000" scaled="1"/>
          </a:gradFill>
        </p:grpSpPr>
        <p:sp>
          <p:nvSpPr>
            <p:cNvPr id="3" name="Freeform 146">
              <a:extLst>
                <a:ext uri="{FF2B5EF4-FFF2-40B4-BE49-F238E27FC236}">
                  <a16:creationId xmlns:a16="http://schemas.microsoft.com/office/drawing/2014/main" id="{8EDDF5A0-6742-F196-BA6D-C994E9AD6955}"/>
                </a:ext>
              </a:extLst>
            </p:cNvPr>
            <p:cNvSpPr/>
            <p:nvPr/>
          </p:nvSpPr>
          <p:spPr>
            <a:xfrm>
              <a:off x="1044267" y="1365871"/>
              <a:ext cx="64223" cy="64236"/>
            </a:xfrm>
            <a:custGeom>
              <a:avLst/>
              <a:gdLst>
                <a:gd name="connsiteX0" fmla="*/ 64223 w 64223"/>
                <a:gd name="connsiteY0" fmla="*/ 32112 h 64236"/>
                <a:gd name="connsiteX1" fmla="*/ 32112 w 64223"/>
                <a:gd name="connsiteY1" fmla="*/ 64237 h 64236"/>
                <a:gd name="connsiteX2" fmla="*/ 0 w 64223"/>
                <a:gd name="connsiteY2" fmla="*/ 32112 h 64236"/>
                <a:gd name="connsiteX3" fmla="*/ 32112 w 64223"/>
                <a:gd name="connsiteY3" fmla="*/ 0 h 64236"/>
                <a:gd name="connsiteX4" fmla="*/ 64223 w 64223"/>
                <a:gd name="connsiteY4" fmla="*/ 32112 h 64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23" h="64236">
                  <a:moveTo>
                    <a:pt x="64223" y="32112"/>
                  </a:moveTo>
                  <a:cubicBezTo>
                    <a:pt x="64223" y="49849"/>
                    <a:pt x="49849" y="64237"/>
                    <a:pt x="32112" y="64237"/>
                  </a:cubicBezTo>
                  <a:cubicBezTo>
                    <a:pt x="14374" y="64237"/>
                    <a:pt x="0" y="49849"/>
                    <a:pt x="0" y="32112"/>
                  </a:cubicBezTo>
                  <a:cubicBezTo>
                    <a:pt x="0" y="14374"/>
                    <a:pt x="14374" y="0"/>
                    <a:pt x="32112" y="0"/>
                  </a:cubicBezTo>
                  <a:cubicBezTo>
                    <a:pt x="49849" y="0"/>
                    <a:pt x="64223" y="14374"/>
                    <a:pt x="64223" y="32112"/>
                  </a:cubicBezTo>
                </a:path>
              </a:pathLst>
            </a:custGeom>
            <a:grpFill/>
            <a:ln w="333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 name="Freeform 147">
              <a:extLst>
                <a:ext uri="{FF2B5EF4-FFF2-40B4-BE49-F238E27FC236}">
                  <a16:creationId xmlns:a16="http://schemas.microsoft.com/office/drawing/2014/main" id="{272C8450-AB78-54C1-3120-D3D1BF74FA02}"/>
                </a:ext>
              </a:extLst>
            </p:cNvPr>
            <p:cNvSpPr/>
            <p:nvPr/>
          </p:nvSpPr>
          <p:spPr>
            <a:xfrm>
              <a:off x="1153601" y="1365871"/>
              <a:ext cx="64223" cy="64236"/>
            </a:xfrm>
            <a:custGeom>
              <a:avLst/>
              <a:gdLst>
                <a:gd name="connsiteX0" fmla="*/ 64223 w 64223"/>
                <a:gd name="connsiteY0" fmla="*/ 32112 h 64236"/>
                <a:gd name="connsiteX1" fmla="*/ 32112 w 64223"/>
                <a:gd name="connsiteY1" fmla="*/ 64237 h 64236"/>
                <a:gd name="connsiteX2" fmla="*/ 0 w 64223"/>
                <a:gd name="connsiteY2" fmla="*/ 32112 h 64236"/>
                <a:gd name="connsiteX3" fmla="*/ 32112 w 64223"/>
                <a:gd name="connsiteY3" fmla="*/ 0 h 64236"/>
                <a:gd name="connsiteX4" fmla="*/ 64223 w 64223"/>
                <a:gd name="connsiteY4" fmla="*/ 32112 h 642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23" h="64236">
                  <a:moveTo>
                    <a:pt x="64223" y="32112"/>
                  </a:moveTo>
                  <a:cubicBezTo>
                    <a:pt x="64223" y="49849"/>
                    <a:pt x="49849" y="64237"/>
                    <a:pt x="32112" y="64237"/>
                  </a:cubicBezTo>
                  <a:cubicBezTo>
                    <a:pt x="14374" y="64237"/>
                    <a:pt x="0" y="49849"/>
                    <a:pt x="0" y="32112"/>
                  </a:cubicBezTo>
                  <a:cubicBezTo>
                    <a:pt x="0" y="14374"/>
                    <a:pt x="14374" y="0"/>
                    <a:pt x="32112" y="0"/>
                  </a:cubicBezTo>
                  <a:cubicBezTo>
                    <a:pt x="49849" y="0"/>
                    <a:pt x="64223" y="14374"/>
                    <a:pt x="64223" y="32112"/>
                  </a:cubicBezTo>
                </a:path>
              </a:pathLst>
            </a:custGeom>
            <a:grpFill/>
            <a:ln w="333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 name="Freeform 148">
              <a:extLst>
                <a:ext uri="{FF2B5EF4-FFF2-40B4-BE49-F238E27FC236}">
                  <a16:creationId xmlns:a16="http://schemas.microsoft.com/office/drawing/2014/main" id="{AA906691-32E1-64C6-01D3-6DC4245AD751}"/>
                </a:ext>
              </a:extLst>
            </p:cNvPr>
            <p:cNvSpPr/>
            <p:nvPr/>
          </p:nvSpPr>
          <p:spPr>
            <a:xfrm>
              <a:off x="975527" y="1507999"/>
              <a:ext cx="93080" cy="182446"/>
            </a:xfrm>
            <a:custGeom>
              <a:avLst/>
              <a:gdLst>
                <a:gd name="connsiteX0" fmla="*/ 86506 w 93080"/>
                <a:gd name="connsiteY0" fmla="*/ 27681 h 182446"/>
                <a:gd name="connsiteX1" fmla="*/ 55075 w 93080"/>
                <a:gd name="connsiteY1" fmla="*/ 0 h 182446"/>
                <a:gd name="connsiteX2" fmla="*/ 37311 w 93080"/>
                <a:gd name="connsiteY2" fmla="*/ 0 h 182446"/>
                <a:gd name="connsiteX3" fmla="*/ 5880 w 93080"/>
                <a:gd name="connsiteY3" fmla="*/ 27681 h 182446"/>
                <a:gd name="connsiteX4" fmla="*/ 61 w 93080"/>
                <a:gd name="connsiteY4" fmla="*/ 76195 h 182446"/>
                <a:gd name="connsiteX5" fmla="*/ 11339 w 93080"/>
                <a:gd name="connsiteY5" fmla="*/ 88834 h 182446"/>
                <a:gd name="connsiteX6" fmla="*/ 19533 w 93080"/>
                <a:gd name="connsiteY6" fmla="*/ 88834 h 182446"/>
                <a:gd name="connsiteX7" fmla="*/ 23978 w 93080"/>
                <a:gd name="connsiteY7" fmla="*/ 172543 h 182446"/>
                <a:gd name="connsiteX8" fmla="*/ 34575 w 93080"/>
                <a:gd name="connsiteY8" fmla="*/ 182446 h 182446"/>
                <a:gd name="connsiteX9" fmla="*/ 58492 w 93080"/>
                <a:gd name="connsiteY9" fmla="*/ 182446 h 182446"/>
                <a:gd name="connsiteX10" fmla="*/ 69089 w 93080"/>
                <a:gd name="connsiteY10" fmla="*/ 172543 h 182446"/>
                <a:gd name="connsiteX11" fmla="*/ 73534 w 93080"/>
                <a:gd name="connsiteY11" fmla="*/ 88834 h 182446"/>
                <a:gd name="connsiteX12" fmla="*/ 82423 w 93080"/>
                <a:gd name="connsiteY12" fmla="*/ 88834 h 182446"/>
                <a:gd name="connsiteX13" fmla="*/ 93020 w 93080"/>
                <a:gd name="connsiteY13" fmla="*/ 77222 h 18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80" h="182446">
                  <a:moveTo>
                    <a:pt x="86506" y="27681"/>
                  </a:moveTo>
                  <a:cubicBezTo>
                    <a:pt x="84450" y="11958"/>
                    <a:pt x="71131" y="0"/>
                    <a:pt x="55075" y="0"/>
                  </a:cubicBezTo>
                  <a:lnTo>
                    <a:pt x="37311" y="0"/>
                  </a:lnTo>
                  <a:cubicBezTo>
                    <a:pt x="21255" y="0"/>
                    <a:pt x="7922" y="11958"/>
                    <a:pt x="5880" y="27681"/>
                  </a:cubicBezTo>
                  <a:lnTo>
                    <a:pt x="61" y="76195"/>
                  </a:lnTo>
                  <a:cubicBezTo>
                    <a:pt x="-620" y="83028"/>
                    <a:pt x="4505" y="88834"/>
                    <a:pt x="11339" y="88834"/>
                  </a:cubicBezTo>
                  <a:lnTo>
                    <a:pt x="19533" y="88834"/>
                  </a:lnTo>
                  <a:lnTo>
                    <a:pt x="23978" y="172543"/>
                  </a:lnTo>
                  <a:cubicBezTo>
                    <a:pt x="24325" y="178015"/>
                    <a:pt x="28756" y="182446"/>
                    <a:pt x="34575" y="182446"/>
                  </a:cubicBezTo>
                  <a:lnTo>
                    <a:pt x="58492" y="182446"/>
                  </a:lnTo>
                  <a:cubicBezTo>
                    <a:pt x="63964" y="182446"/>
                    <a:pt x="68742" y="178002"/>
                    <a:pt x="69089" y="172543"/>
                  </a:cubicBezTo>
                  <a:lnTo>
                    <a:pt x="73534" y="88834"/>
                  </a:lnTo>
                  <a:lnTo>
                    <a:pt x="82423" y="88834"/>
                  </a:lnTo>
                  <a:cubicBezTo>
                    <a:pt x="88575" y="88834"/>
                    <a:pt x="93700" y="83362"/>
                    <a:pt x="93020" y="77222"/>
                  </a:cubicBezTo>
                  <a:close/>
                </a:path>
              </a:pathLst>
            </a:custGeom>
            <a:grpFill/>
            <a:ln w="333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 name="Freeform 149">
              <a:extLst>
                <a:ext uri="{FF2B5EF4-FFF2-40B4-BE49-F238E27FC236}">
                  <a16:creationId xmlns:a16="http://schemas.microsoft.com/office/drawing/2014/main" id="{052383A0-11DA-BDB9-BAD1-9BE55D321B4B}"/>
                </a:ext>
              </a:extLst>
            </p:cNvPr>
            <p:cNvSpPr/>
            <p:nvPr/>
          </p:nvSpPr>
          <p:spPr>
            <a:xfrm>
              <a:off x="989599" y="1434554"/>
              <a:ext cx="64223" cy="64223"/>
            </a:xfrm>
            <a:custGeom>
              <a:avLst/>
              <a:gdLst>
                <a:gd name="connsiteX0" fmla="*/ 64223 w 64223"/>
                <a:gd name="connsiteY0" fmla="*/ 32112 h 64223"/>
                <a:gd name="connsiteX1" fmla="*/ 32112 w 64223"/>
                <a:gd name="connsiteY1" fmla="*/ 64223 h 64223"/>
                <a:gd name="connsiteX2" fmla="*/ 0 w 64223"/>
                <a:gd name="connsiteY2" fmla="*/ 32112 h 64223"/>
                <a:gd name="connsiteX3" fmla="*/ 32112 w 64223"/>
                <a:gd name="connsiteY3" fmla="*/ 0 h 64223"/>
                <a:gd name="connsiteX4" fmla="*/ 64223 w 64223"/>
                <a:gd name="connsiteY4" fmla="*/ 32112 h 6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23" h="64223">
                  <a:moveTo>
                    <a:pt x="64223" y="32112"/>
                  </a:moveTo>
                  <a:cubicBezTo>
                    <a:pt x="64223" y="49849"/>
                    <a:pt x="49849" y="64223"/>
                    <a:pt x="32112" y="64223"/>
                  </a:cubicBezTo>
                  <a:cubicBezTo>
                    <a:pt x="14374" y="64223"/>
                    <a:pt x="0" y="49849"/>
                    <a:pt x="0" y="32112"/>
                  </a:cubicBezTo>
                  <a:cubicBezTo>
                    <a:pt x="0" y="14374"/>
                    <a:pt x="14374" y="0"/>
                    <a:pt x="32112" y="0"/>
                  </a:cubicBezTo>
                  <a:cubicBezTo>
                    <a:pt x="49849" y="0"/>
                    <a:pt x="64223" y="14374"/>
                    <a:pt x="64223" y="32112"/>
                  </a:cubicBezTo>
                </a:path>
              </a:pathLst>
            </a:custGeom>
            <a:grpFill/>
            <a:ln w="333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7" name="Freeform 150">
              <a:extLst>
                <a:ext uri="{FF2B5EF4-FFF2-40B4-BE49-F238E27FC236}">
                  <a16:creationId xmlns:a16="http://schemas.microsoft.com/office/drawing/2014/main" id="{7DB62DD5-8ADC-86D5-1C10-AD23A074978C}"/>
                </a:ext>
              </a:extLst>
            </p:cNvPr>
            <p:cNvSpPr/>
            <p:nvPr/>
          </p:nvSpPr>
          <p:spPr>
            <a:xfrm>
              <a:off x="1084527" y="1507999"/>
              <a:ext cx="93080" cy="182446"/>
            </a:xfrm>
            <a:custGeom>
              <a:avLst/>
              <a:gdLst>
                <a:gd name="connsiteX0" fmla="*/ 86493 w 93080"/>
                <a:gd name="connsiteY0" fmla="*/ 27681 h 182446"/>
                <a:gd name="connsiteX1" fmla="*/ 55062 w 93080"/>
                <a:gd name="connsiteY1" fmla="*/ 0 h 182446"/>
                <a:gd name="connsiteX2" fmla="*/ 37297 w 93080"/>
                <a:gd name="connsiteY2" fmla="*/ 0 h 182446"/>
                <a:gd name="connsiteX3" fmla="*/ 5866 w 93080"/>
                <a:gd name="connsiteY3" fmla="*/ 27681 h 182446"/>
                <a:gd name="connsiteX4" fmla="*/ 61 w 93080"/>
                <a:gd name="connsiteY4" fmla="*/ 76195 h 182446"/>
                <a:gd name="connsiteX5" fmla="*/ 11339 w 93080"/>
                <a:gd name="connsiteY5" fmla="*/ 88834 h 182446"/>
                <a:gd name="connsiteX6" fmla="*/ 19533 w 93080"/>
                <a:gd name="connsiteY6" fmla="*/ 88834 h 182446"/>
                <a:gd name="connsiteX7" fmla="*/ 23978 w 93080"/>
                <a:gd name="connsiteY7" fmla="*/ 172543 h 182446"/>
                <a:gd name="connsiteX8" fmla="*/ 34575 w 93080"/>
                <a:gd name="connsiteY8" fmla="*/ 182446 h 182446"/>
                <a:gd name="connsiteX9" fmla="*/ 58492 w 93080"/>
                <a:gd name="connsiteY9" fmla="*/ 182446 h 182446"/>
                <a:gd name="connsiteX10" fmla="*/ 69089 w 93080"/>
                <a:gd name="connsiteY10" fmla="*/ 172543 h 182446"/>
                <a:gd name="connsiteX11" fmla="*/ 73534 w 93080"/>
                <a:gd name="connsiteY11" fmla="*/ 88834 h 182446"/>
                <a:gd name="connsiteX12" fmla="*/ 82423 w 93080"/>
                <a:gd name="connsiteY12" fmla="*/ 88834 h 182446"/>
                <a:gd name="connsiteX13" fmla="*/ 93020 w 93080"/>
                <a:gd name="connsiteY13" fmla="*/ 77222 h 18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80" h="182446">
                  <a:moveTo>
                    <a:pt x="86493" y="27681"/>
                  </a:moveTo>
                  <a:cubicBezTo>
                    <a:pt x="84437" y="11958"/>
                    <a:pt x="71117" y="0"/>
                    <a:pt x="55062" y="0"/>
                  </a:cubicBezTo>
                  <a:lnTo>
                    <a:pt x="37297" y="0"/>
                  </a:lnTo>
                  <a:cubicBezTo>
                    <a:pt x="21242" y="0"/>
                    <a:pt x="7908" y="11958"/>
                    <a:pt x="5866" y="27681"/>
                  </a:cubicBezTo>
                  <a:lnTo>
                    <a:pt x="61" y="76195"/>
                  </a:lnTo>
                  <a:cubicBezTo>
                    <a:pt x="-620" y="83028"/>
                    <a:pt x="4505" y="88834"/>
                    <a:pt x="11339" y="88834"/>
                  </a:cubicBezTo>
                  <a:lnTo>
                    <a:pt x="19533" y="88834"/>
                  </a:lnTo>
                  <a:lnTo>
                    <a:pt x="23978" y="172543"/>
                  </a:lnTo>
                  <a:cubicBezTo>
                    <a:pt x="24325" y="178015"/>
                    <a:pt x="28756" y="182446"/>
                    <a:pt x="34575" y="182446"/>
                  </a:cubicBezTo>
                  <a:lnTo>
                    <a:pt x="58492" y="182446"/>
                  </a:lnTo>
                  <a:cubicBezTo>
                    <a:pt x="63964" y="182446"/>
                    <a:pt x="68742" y="178002"/>
                    <a:pt x="69089" y="172543"/>
                  </a:cubicBezTo>
                  <a:lnTo>
                    <a:pt x="73534" y="88834"/>
                  </a:lnTo>
                  <a:lnTo>
                    <a:pt x="82423" y="88834"/>
                  </a:lnTo>
                  <a:cubicBezTo>
                    <a:pt x="88575" y="88834"/>
                    <a:pt x="93700" y="83362"/>
                    <a:pt x="93020" y="77222"/>
                  </a:cubicBezTo>
                  <a:close/>
                </a:path>
              </a:pathLst>
            </a:custGeom>
            <a:grpFill/>
            <a:ln w="333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 name="Freeform 151">
              <a:extLst>
                <a:ext uri="{FF2B5EF4-FFF2-40B4-BE49-F238E27FC236}">
                  <a16:creationId xmlns:a16="http://schemas.microsoft.com/office/drawing/2014/main" id="{815E3876-B794-9E10-6C1C-0174AAB878A3}"/>
                </a:ext>
              </a:extLst>
            </p:cNvPr>
            <p:cNvSpPr/>
            <p:nvPr/>
          </p:nvSpPr>
          <p:spPr>
            <a:xfrm>
              <a:off x="1098934" y="1434554"/>
              <a:ext cx="64223" cy="64223"/>
            </a:xfrm>
            <a:custGeom>
              <a:avLst/>
              <a:gdLst>
                <a:gd name="connsiteX0" fmla="*/ 64223 w 64223"/>
                <a:gd name="connsiteY0" fmla="*/ 32112 h 64223"/>
                <a:gd name="connsiteX1" fmla="*/ 32112 w 64223"/>
                <a:gd name="connsiteY1" fmla="*/ 64223 h 64223"/>
                <a:gd name="connsiteX2" fmla="*/ 0 w 64223"/>
                <a:gd name="connsiteY2" fmla="*/ 32112 h 64223"/>
                <a:gd name="connsiteX3" fmla="*/ 32112 w 64223"/>
                <a:gd name="connsiteY3" fmla="*/ 0 h 64223"/>
                <a:gd name="connsiteX4" fmla="*/ 64223 w 64223"/>
                <a:gd name="connsiteY4" fmla="*/ 32112 h 6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23" h="64223">
                  <a:moveTo>
                    <a:pt x="64223" y="32112"/>
                  </a:moveTo>
                  <a:cubicBezTo>
                    <a:pt x="64223" y="49849"/>
                    <a:pt x="49849" y="64223"/>
                    <a:pt x="32112" y="64223"/>
                  </a:cubicBezTo>
                  <a:cubicBezTo>
                    <a:pt x="14374" y="64223"/>
                    <a:pt x="0" y="49849"/>
                    <a:pt x="0" y="32112"/>
                  </a:cubicBezTo>
                  <a:cubicBezTo>
                    <a:pt x="0" y="14374"/>
                    <a:pt x="14374" y="0"/>
                    <a:pt x="32112" y="0"/>
                  </a:cubicBezTo>
                  <a:cubicBezTo>
                    <a:pt x="49849" y="0"/>
                    <a:pt x="64223" y="14374"/>
                    <a:pt x="64223" y="32112"/>
                  </a:cubicBezTo>
                </a:path>
              </a:pathLst>
            </a:custGeom>
            <a:grpFill/>
            <a:ln w="333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 name="Freeform 152">
              <a:extLst>
                <a:ext uri="{FF2B5EF4-FFF2-40B4-BE49-F238E27FC236}">
                  <a16:creationId xmlns:a16="http://schemas.microsoft.com/office/drawing/2014/main" id="{830F2F10-06B3-ADB6-DD8D-2DFCC52EF1F0}"/>
                </a:ext>
              </a:extLst>
            </p:cNvPr>
            <p:cNvSpPr/>
            <p:nvPr/>
          </p:nvSpPr>
          <p:spPr>
            <a:xfrm>
              <a:off x="1193862" y="1507999"/>
              <a:ext cx="92710" cy="182446"/>
            </a:xfrm>
            <a:custGeom>
              <a:avLst/>
              <a:gdLst>
                <a:gd name="connsiteX0" fmla="*/ 92645 w 92710"/>
                <a:gd name="connsiteY0" fmla="*/ 77223 h 182446"/>
                <a:gd name="connsiteX1" fmla="*/ 86493 w 92710"/>
                <a:gd name="connsiteY1" fmla="*/ 27681 h 182446"/>
                <a:gd name="connsiteX2" fmla="*/ 55062 w 92710"/>
                <a:gd name="connsiteY2" fmla="*/ 0 h 182446"/>
                <a:gd name="connsiteX3" fmla="*/ 37297 w 92710"/>
                <a:gd name="connsiteY3" fmla="*/ 0 h 182446"/>
                <a:gd name="connsiteX4" fmla="*/ 5866 w 92710"/>
                <a:gd name="connsiteY4" fmla="*/ 27681 h 182446"/>
                <a:gd name="connsiteX5" fmla="*/ 61 w 92710"/>
                <a:gd name="connsiteY5" fmla="*/ 76195 h 182446"/>
                <a:gd name="connsiteX6" fmla="*/ 11339 w 92710"/>
                <a:gd name="connsiteY6" fmla="*/ 88834 h 182446"/>
                <a:gd name="connsiteX7" fmla="*/ 19533 w 92710"/>
                <a:gd name="connsiteY7" fmla="*/ 88834 h 182446"/>
                <a:gd name="connsiteX8" fmla="*/ 23978 w 92710"/>
                <a:gd name="connsiteY8" fmla="*/ 172543 h 182446"/>
                <a:gd name="connsiteX9" fmla="*/ 34575 w 92710"/>
                <a:gd name="connsiteY9" fmla="*/ 182446 h 182446"/>
                <a:gd name="connsiteX10" fmla="*/ 58492 w 92710"/>
                <a:gd name="connsiteY10" fmla="*/ 182446 h 182446"/>
                <a:gd name="connsiteX11" fmla="*/ 69089 w 92710"/>
                <a:gd name="connsiteY11" fmla="*/ 172543 h 182446"/>
                <a:gd name="connsiteX12" fmla="*/ 73534 w 92710"/>
                <a:gd name="connsiteY12" fmla="*/ 88834 h 182446"/>
                <a:gd name="connsiteX13" fmla="*/ 82423 w 92710"/>
                <a:gd name="connsiteY13" fmla="*/ 88834 h 182446"/>
                <a:gd name="connsiteX14" fmla="*/ 92646 w 92710"/>
                <a:gd name="connsiteY14" fmla="*/ 77222 h 182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2710" h="182446">
                  <a:moveTo>
                    <a:pt x="92645" y="77223"/>
                  </a:moveTo>
                  <a:lnTo>
                    <a:pt x="86493" y="27681"/>
                  </a:lnTo>
                  <a:cubicBezTo>
                    <a:pt x="84437" y="11958"/>
                    <a:pt x="71117" y="0"/>
                    <a:pt x="55062" y="0"/>
                  </a:cubicBezTo>
                  <a:lnTo>
                    <a:pt x="37297" y="0"/>
                  </a:lnTo>
                  <a:cubicBezTo>
                    <a:pt x="21242" y="0"/>
                    <a:pt x="7908" y="11958"/>
                    <a:pt x="5866" y="27681"/>
                  </a:cubicBezTo>
                  <a:lnTo>
                    <a:pt x="61" y="76195"/>
                  </a:lnTo>
                  <a:cubicBezTo>
                    <a:pt x="-620" y="83028"/>
                    <a:pt x="4505" y="88834"/>
                    <a:pt x="11339" y="88834"/>
                  </a:cubicBezTo>
                  <a:lnTo>
                    <a:pt x="19533" y="88834"/>
                  </a:lnTo>
                  <a:lnTo>
                    <a:pt x="23978" y="172543"/>
                  </a:lnTo>
                  <a:cubicBezTo>
                    <a:pt x="24325" y="178015"/>
                    <a:pt x="28756" y="182446"/>
                    <a:pt x="34575" y="182446"/>
                  </a:cubicBezTo>
                  <a:lnTo>
                    <a:pt x="58492" y="182446"/>
                  </a:lnTo>
                  <a:cubicBezTo>
                    <a:pt x="63964" y="182446"/>
                    <a:pt x="68742" y="178002"/>
                    <a:pt x="69089" y="172543"/>
                  </a:cubicBezTo>
                  <a:lnTo>
                    <a:pt x="73534" y="88834"/>
                  </a:lnTo>
                  <a:lnTo>
                    <a:pt x="82423" y="88834"/>
                  </a:lnTo>
                  <a:cubicBezTo>
                    <a:pt x="88549" y="88847"/>
                    <a:pt x="93327" y="83375"/>
                    <a:pt x="92646" y="77222"/>
                  </a:cubicBezTo>
                  <a:close/>
                </a:path>
              </a:pathLst>
            </a:custGeom>
            <a:grpFill/>
            <a:ln w="333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 name="Freeform 153">
              <a:extLst>
                <a:ext uri="{FF2B5EF4-FFF2-40B4-BE49-F238E27FC236}">
                  <a16:creationId xmlns:a16="http://schemas.microsoft.com/office/drawing/2014/main" id="{9B4BB015-75CD-5A3E-5A92-8DDE77B86595}"/>
                </a:ext>
              </a:extLst>
            </p:cNvPr>
            <p:cNvSpPr/>
            <p:nvPr/>
          </p:nvSpPr>
          <p:spPr>
            <a:xfrm>
              <a:off x="1208269" y="1434554"/>
              <a:ext cx="64223" cy="64223"/>
            </a:xfrm>
            <a:custGeom>
              <a:avLst/>
              <a:gdLst>
                <a:gd name="connsiteX0" fmla="*/ 64223 w 64223"/>
                <a:gd name="connsiteY0" fmla="*/ 32112 h 64223"/>
                <a:gd name="connsiteX1" fmla="*/ 32112 w 64223"/>
                <a:gd name="connsiteY1" fmla="*/ 64223 h 64223"/>
                <a:gd name="connsiteX2" fmla="*/ 0 w 64223"/>
                <a:gd name="connsiteY2" fmla="*/ 32112 h 64223"/>
                <a:gd name="connsiteX3" fmla="*/ 32112 w 64223"/>
                <a:gd name="connsiteY3" fmla="*/ 0 h 64223"/>
                <a:gd name="connsiteX4" fmla="*/ 64223 w 64223"/>
                <a:gd name="connsiteY4" fmla="*/ 32112 h 64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23" h="64223">
                  <a:moveTo>
                    <a:pt x="64223" y="32112"/>
                  </a:moveTo>
                  <a:cubicBezTo>
                    <a:pt x="64223" y="49849"/>
                    <a:pt x="49849" y="64223"/>
                    <a:pt x="32112" y="64223"/>
                  </a:cubicBezTo>
                  <a:cubicBezTo>
                    <a:pt x="14374" y="64223"/>
                    <a:pt x="0" y="49849"/>
                    <a:pt x="0" y="32112"/>
                  </a:cubicBezTo>
                  <a:cubicBezTo>
                    <a:pt x="0" y="14374"/>
                    <a:pt x="14374" y="0"/>
                    <a:pt x="32112" y="0"/>
                  </a:cubicBezTo>
                  <a:cubicBezTo>
                    <a:pt x="49849" y="0"/>
                    <a:pt x="64223" y="14374"/>
                    <a:pt x="64223" y="32112"/>
                  </a:cubicBezTo>
                </a:path>
              </a:pathLst>
            </a:custGeom>
            <a:grpFill/>
            <a:ln w="333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11" name="Rectangle 1231">
            <a:extLst>
              <a:ext uri="{FF2B5EF4-FFF2-40B4-BE49-F238E27FC236}">
                <a16:creationId xmlns:a16="http://schemas.microsoft.com/office/drawing/2014/main" id="{C1FEAD42-0DBB-B64C-4E60-C9E6039CD0C0}"/>
              </a:ext>
            </a:extLst>
          </p:cNvPr>
          <p:cNvSpPr/>
          <p:nvPr/>
        </p:nvSpPr>
        <p:spPr>
          <a:xfrm>
            <a:off x="1589508" y="918652"/>
            <a:ext cx="3994594" cy="593610"/>
          </a:xfrm>
          <a:prstGeom prst="rect">
            <a:avLst/>
          </a:prstGeom>
        </p:spPr>
        <p:txBody>
          <a:bodyPr wrap="none" lIns="0" tIns="0" rIns="0" bIns="0" anchor="ctr">
            <a:noAutofit/>
          </a:bodyPr>
          <a:lstStyle/>
          <a:p>
            <a:pPr defTabSz="861251">
              <a:spcAft>
                <a:spcPts val="400"/>
              </a:spcAft>
              <a:defRPr/>
            </a:pPr>
            <a:r>
              <a:rPr lang="en-US" sz="2800">
                <a:gradFill>
                  <a:gsLst>
                    <a:gs pos="0">
                      <a:srgbClr val="FFFFFF"/>
                    </a:gs>
                    <a:gs pos="100000">
                      <a:srgbClr val="FFFFFF"/>
                    </a:gs>
                  </a:gsLst>
                  <a:lin ang="5400000" scaled="1"/>
                </a:gradFill>
                <a:latin typeface="Segoe UI Semibold"/>
              </a:rPr>
              <a:t>Citizen services</a:t>
            </a:r>
            <a:endParaRPr lang="en-US" sz="1200">
              <a:gradFill>
                <a:gsLst>
                  <a:gs pos="0">
                    <a:srgbClr val="FFFFFF"/>
                  </a:gs>
                  <a:gs pos="100000">
                    <a:srgbClr val="FFFFFF"/>
                  </a:gs>
                </a:gsLst>
                <a:lin ang="5400000" scaled="1"/>
              </a:gradFill>
              <a:cs typeface="Segoe UI Semibold" panose="020B0702040204020203" pitchFamily="34" charset="0"/>
            </a:endParaRPr>
          </a:p>
        </p:txBody>
      </p:sp>
      <p:sp>
        <p:nvSpPr>
          <p:cNvPr id="12" name="Graphic 26" descr="App icon">
            <a:extLst>
              <a:ext uri="{FF2B5EF4-FFF2-40B4-BE49-F238E27FC236}">
                <a16:creationId xmlns:a16="http://schemas.microsoft.com/office/drawing/2014/main" id="{220E04E8-2AF7-337E-A377-2167F1C21910}"/>
              </a:ext>
            </a:extLst>
          </p:cNvPr>
          <p:cNvSpPr/>
          <p:nvPr/>
        </p:nvSpPr>
        <p:spPr>
          <a:xfrm>
            <a:off x="951276" y="1945599"/>
            <a:ext cx="353816" cy="385936"/>
          </a:xfrm>
          <a:custGeom>
            <a:avLst/>
            <a:gdLst>
              <a:gd name="connsiteX0" fmla="*/ 276868 w 320318"/>
              <a:gd name="connsiteY0" fmla="*/ 0 h 349399"/>
              <a:gd name="connsiteX1" fmla="*/ 43445 w 320318"/>
              <a:gd name="connsiteY1" fmla="*/ 0 h 349399"/>
              <a:gd name="connsiteX2" fmla="*/ 0 w 320318"/>
              <a:gd name="connsiteY2" fmla="*/ 43445 h 349399"/>
              <a:gd name="connsiteX3" fmla="*/ 0 w 320318"/>
              <a:gd name="connsiteY3" fmla="*/ 305954 h 349399"/>
              <a:gd name="connsiteX4" fmla="*/ 43445 w 320318"/>
              <a:gd name="connsiteY4" fmla="*/ 349399 h 349399"/>
              <a:gd name="connsiteX5" fmla="*/ 276868 w 320318"/>
              <a:gd name="connsiteY5" fmla="*/ 349399 h 349399"/>
              <a:gd name="connsiteX6" fmla="*/ 320313 w 320318"/>
              <a:gd name="connsiteY6" fmla="*/ 305954 h 349399"/>
              <a:gd name="connsiteX7" fmla="*/ 320313 w 320318"/>
              <a:gd name="connsiteY7" fmla="*/ 43445 h 349399"/>
              <a:gd name="connsiteX8" fmla="*/ 276867 w 320318"/>
              <a:gd name="connsiteY8" fmla="*/ 0 h 349399"/>
              <a:gd name="connsiteX9" fmla="*/ 55226 w 320318"/>
              <a:gd name="connsiteY9" fmla="*/ 72899 h 349399"/>
              <a:gd name="connsiteX10" fmla="*/ 67745 w 320318"/>
              <a:gd name="connsiteY10" fmla="*/ 60381 h 349399"/>
              <a:gd name="connsiteX11" fmla="*/ 128126 w 320318"/>
              <a:gd name="connsiteY11" fmla="*/ 60381 h 349399"/>
              <a:gd name="connsiteX12" fmla="*/ 140644 w 320318"/>
              <a:gd name="connsiteY12" fmla="*/ 72899 h 349399"/>
              <a:gd name="connsiteX13" fmla="*/ 140643 w 320318"/>
              <a:gd name="connsiteY13" fmla="*/ 141748 h 349399"/>
              <a:gd name="connsiteX14" fmla="*/ 128124 w 320318"/>
              <a:gd name="connsiteY14" fmla="*/ 154266 h 349399"/>
              <a:gd name="connsiteX15" fmla="*/ 67743 w 320318"/>
              <a:gd name="connsiteY15" fmla="*/ 154266 h 349399"/>
              <a:gd name="connsiteX16" fmla="*/ 55225 w 320318"/>
              <a:gd name="connsiteY16" fmla="*/ 141748 h 349399"/>
              <a:gd name="connsiteX17" fmla="*/ 256619 w 320318"/>
              <a:gd name="connsiteY17" fmla="*/ 285705 h 349399"/>
              <a:gd name="connsiteX18" fmla="*/ 63694 w 320318"/>
              <a:gd name="connsiteY18" fmla="*/ 285705 h 349399"/>
              <a:gd name="connsiteX19" fmla="*/ 54122 w 320318"/>
              <a:gd name="connsiteY19" fmla="*/ 276132 h 349399"/>
              <a:gd name="connsiteX20" fmla="*/ 63694 w 320318"/>
              <a:gd name="connsiteY20" fmla="*/ 266560 h 349399"/>
              <a:gd name="connsiteX21" fmla="*/ 256619 w 320318"/>
              <a:gd name="connsiteY21" fmla="*/ 266560 h 349399"/>
              <a:gd name="connsiteX22" fmla="*/ 266191 w 320318"/>
              <a:gd name="connsiteY22" fmla="*/ 276132 h 349399"/>
              <a:gd name="connsiteX23" fmla="*/ 256617 w 320318"/>
              <a:gd name="connsiteY23" fmla="*/ 285705 h 349399"/>
              <a:gd name="connsiteX24" fmla="*/ 256619 w 320318"/>
              <a:gd name="connsiteY24" fmla="*/ 218328 h 349399"/>
              <a:gd name="connsiteX25" fmla="*/ 63694 w 320318"/>
              <a:gd name="connsiteY25" fmla="*/ 218328 h 349399"/>
              <a:gd name="connsiteX26" fmla="*/ 54122 w 320318"/>
              <a:gd name="connsiteY26" fmla="*/ 208756 h 349399"/>
              <a:gd name="connsiteX27" fmla="*/ 63694 w 320318"/>
              <a:gd name="connsiteY27" fmla="*/ 199184 h 349399"/>
              <a:gd name="connsiteX28" fmla="*/ 256619 w 320318"/>
              <a:gd name="connsiteY28" fmla="*/ 199184 h 349399"/>
              <a:gd name="connsiteX29" fmla="*/ 266191 w 320318"/>
              <a:gd name="connsiteY29" fmla="*/ 208756 h 349399"/>
              <a:gd name="connsiteX30" fmla="*/ 256617 w 320318"/>
              <a:gd name="connsiteY30" fmla="*/ 218328 h 349399"/>
              <a:gd name="connsiteX31" fmla="*/ 256619 w 320318"/>
              <a:gd name="connsiteY31" fmla="*/ 150584 h 349399"/>
              <a:gd name="connsiteX32" fmla="*/ 187770 w 320318"/>
              <a:gd name="connsiteY32" fmla="*/ 150584 h 349399"/>
              <a:gd name="connsiteX33" fmla="*/ 178198 w 320318"/>
              <a:gd name="connsiteY33" fmla="*/ 141012 h 349399"/>
              <a:gd name="connsiteX34" fmla="*/ 187770 w 320318"/>
              <a:gd name="connsiteY34" fmla="*/ 131439 h 349399"/>
              <a:gd name="connsiteX35" fmla="*/ 256251 w 320318"/>
              <a:gd name="connsiteY35" fmla="*/ 131439 h 349399"/>
              <a:gd name="connsiteX36" fmla="*/ 265823 w 320318"/>
              <a:gd name="connsiteY36" fmla="*/ 141012 h 349399"/>
              <a:gd name="connsiteX37" fmla="*/ 256618 w 320318"/>
              <a:gd name="connsiteY37" fmla="*/ 150584 h 349399"/>
              <a:gd name="connsiteX38" fmla="*/ 256619 w 320318"/>
              <a:gd name="connsiteY38" fmla="*/ 83208 h 349399"/>
              <a:gd name="connsiteX39" fmla="*/ 187770 w 320318"/>
              <a:gd name="connsiteY39" fmla="*/ 83208 h 349399"/>
              <a:gd name="connsiteX40" fmla="*/ 178198 w 320318"/>
              <a:gd name="connsiteY40" fmla="*/ 73636 h 349399"/>
              <a:gd name="connsiteX41" fmla="*/ 187770 w 320318"/>
              <a:gd name="connsiteY41" fmla="*/ 64063 h 349399"/>
              <a:gd name="connsiteX42" fmla="*/ 256251 w 320318"/>
              <a:gd name="connsiteY42" fmla="*/ 64063 h 349399"/>
              <a:gd name="connsiteX43" fmla="*/ 265823 w 320318"/>
              <a:gd name="connsiteY43" fmla="*/ 73636 h 349399"/>
              <a:gd name="connsiteX44" fmla="*/ 256618 w 320318"/>
              <a:gd name="connsiteY44" fmla="*/ 83208 h 34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0318" h="349399">
                <a:moveTo>
                  <a:pt x="276868" y="0"/>
                </a:moveTo>
                <a:lnTo>
                  <a:pt x="43445" y="0"/>
                </a:lnTo>
                <a:cubicBezTo>
                  <a:pt x="19513" y="0"/>
                  <a:pt x="0" y="19514"/>
                  <a:pt x="0" y="43445"/>
                </a:cubicBezTo>
                <a:lnTo>
                  <a:pt x="0" y="305954"/>
                </a:lnTo>
                <a:cubicBezTo>
                  <a:pt x="0" y="329886"/>
                  <a:pt x="19514" y="349399"/>
                  <a:pt x="43445" y="349399"/>
                </a:cubicBezTo>
                <a:lnTo>
                  <a:pt x="276868" y="349399"/>
                </a:lnTo>
                <a:cubicBezTo>
                  <a:pt x="300800" y="349399"/>
                  <a:pt x="320313" y="329886"/>
                  <a:pt x="320313" y="305954"/>
                </a:cubicBezTo>
                <a:lnTo>
                  <a:pt x="320313" y="43445"/>
                </a:lnTo>
                <a:cubicBezTo>
                  <a:pt x="320681" y="19513"/>
                  <a:pt x="301168" y="0"/>
                  <a:pt x="276867" y="0"/>
                </a:cubicBezTo>
                <a:close/>
                <a:moveTo>
                  <a:pt x="55226" y="72899"/>
                </a:moveTo>
                <a:cubicBezTo>
                  <a:pt x="55226" y="65903"/>
                  <a:pt x="60749" y="60381"/>
                  <a:pt x="67745" y="60381"/>
                </a:cubicBezTo>
                <a:lnTo>
                  <a:pt x="128126" y="60381"/>
                </a:lnTo>
                <a:cubicBezTo>
                  <a:pt x="135121" y="60381"/>
                  <a:pt x="140644" y="65903"/>
                  <a:pt x="140644" y="72899"/>
                </a:cubicBezTo>
                <a:lnTo>
                  <a:pt x="140643" y="141748"/>
                </a:lnTo>
                <a:cubicBezTo>
                  <a:pt x="140643" y="148743"/>
                  <a:pt x="135120" y="154266"/>
                  <a:pt x="128124" y="154266"/>
                </a:cubicBezTo>
                <a:lnTo>
                  <a:pt x="67743" y="154266"/>
                </a:lnTo>
                <a:cubicBezTo>
                  <a:pt x="60748" y="154266"/>
                  <a:pt x="55225" y="148743"/>
                  <a:pt x="55225" y="141748"/>
                </a:cubicBezTo>
                <a:close/>
                <a:moveTo>
                  <a:pt x="256619" y="285705"/>
                </a:moveTo>
                <a:lnTo>
                  <a:pt x="63694" y="285705"/>
                </a:lnTo>
                <a:cubicBezTo>
                  <a:pt x="58540" y="285705"/>
                  <a:pt x="54122" y="281287"/>
                  <a:pt x="54122" y="276132"/>
                </a:cubicBezTo>
                <a:cubicBezTo>
                  <a:pt x="54122" y="270978"/>
                  <a:pt x="58540" y="266560"/>
                  <a:pt x="63694" y="266560"/>
                </a:cubicBezTo>
                <a:lnTo>
                  <a:pt x="256619" y="266560"/>
                </a:lnTo>
                <a:cubicBezTo>
                  <a:pt x="261773" y="266560"/>
                  <a:pt x="266191" y="270978"/>
                  <a:pt x="266191" y="276132"/>
                </a:cubicBezTo>
                <a:cubicBezTo>
                  <a:pt x="266191" y="281287"/>
                  <a:pt x="261772" y="285705"/>
                  <a:pt x="256617" y="285705"/>
                </a:cubicBezTo>
                <a:close/>
                <a:moveTo>
                  <a:pt x="256619" y="218328"/>
                </a:moveTo>
                <a:lnTo>
                  <a:pt x="63694" y="218328"/>
                </a:lnTo>
                <a:cubicBezTo>
                  <a:pt x="58540" y="218328"/>
                  <a:pt x="54122" y="213911"/>
                  <a:pt x="54122" y="208756"/>
                </a:cubicBezTo>
                <a:cubicBezTo>
                  <a:pt x="54122" y="203601"/>
                  <a:pt x="58540" y="199184"/>
                  <a:pt x="63694" y="199184"/>
                </a:cubicBezTo>
                <a:lnTo>
                  <a:pt x="256619" y="199184"/>
                </a:lnTo>
                <a:cubicBezTo>
                  <a:pt x="261773" y="199184"/>
                  <a:pt x="266191" y="203601"/>
                  <a:pt x="266191" y="208756"/>
                </a:cubicBezTo>
                <a:cubicBezTo>
                  <a:pt x="266191" y="213910"/>
                  <a:pt x="261772" y="218328"/>
                  <a:pt x="256617" y="218328"/>
                </a:cubicBezTo>
                <a:close/>
                <a:moveTo>
                  <a:pt x="256619" y="150584"/>
                </a:moveTo>
                <a:lnTo>
                  <a:pt x="187770" y="150584"/>
                </a:lnTo>
                <a:cubicBezTo>
                  <a:pt x="182615" y="150584"/>
                  <a:pt x="178198" y="146166"/>
                  <a:pt x="178198" y="141012"/>
                </a:cubicBezTo>
                <a:cubicBezTo>
                  <a:pt x="178198" y="135857"/>
                  <a:pt x="182615" y="131439"/>
                  <a:pt x="187770" y="131439"/>
                </a:cubicBezTo>
                <a:lnTo>
                  <a:pt x="256251" y="131439"/>
                </a:lnTo>
                <a:cubicBezTo>
                  <a:pt x="261405" y="131439"/>
                  <a:pt x="265823" y="135857"/>
                  <a:pt x="265823" y="141012"/>
                </a:cubicBezTo>
                <a:cubicBezTo>
                  <a:pt x="266192" y="146534"/>
                  <a:pt x="261773" y="150584"/>
                  <a:pt x="256618" y="150584"/>
                </a:cubicBezTo>
                <a:close/>
                <a:moveTo>
                  <a:pt x="256619" y="83208"/>
                </a:moveTo>
                <a:lnTo>
                  <a:pt x="187770" y="83208"/>
                </a:lnTo>
                <a:cubicBezTo>
                  <a:pt x="182615" y="83208"/>
                  <a:pt x="178198" y="78790"/>
                  <a:pt x="178198" y="73636"/>
                </a:cubicBezTo>
                <a:cubicBezTo>
                  <a:pt x="178198" y="68481"/>
                  <a:pt x="182615" y="64063"/>
                  <a:pt x="187770" y="64063"/>
                </a:cubicBezTo>
                <a:lnTo>
                  <a:pt x="256251" y="64063"/>
                </a:lnTo>
                <a:cubicBezTo>
                  <a:pt x="261405" y="64063"/>
                  <a:pt x="265823" y="68481"/>
                  <a:pt x="265823" y="73636"/>
                </a:cubicBezTo>
                <a:cubicBezTo>
                  <a:pt x="265823" y="78790"/>
                  <a:pt x="261773" y="83208"/>
                  <a:pt x="256618" y="83208"/>
                </a:cubicBezTo>
                <a:close/>
              </a:path>
            </a:pathLst>
          </a:custGeom>
          <a:gradFill>
            <a:gsLst>
              <a:gs pos="0">
                <a:srgbClr val="8DC9E9"/>
              </a:gs>
              <a:gs pos="100000">
                <a:srgbClr val="CD98D0"/>
              </a:gs>
            </a:gsLst>
            <a:lin ang="2700000" scaled="1"/>
          </a:gradFill>
          <a:ln w="30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Rectangle 1231">
            <a:extLst>
              <a:ext uri="{FF2B5EF4-FFF2-40B4-BE49-F238E27FC236}">
                <a16:creationId xmlns:a16="http://schemas.microsoft.com/office/drawing/2014/main" id="{1E8382C5-F174-DC41-60D3-A1DF30DDBFB0}"/>
              </a:ext>
            </a:extLst>
          </p:cNvPr>
          <p:cNvSpPr/>
          <p:nvPr/>
        </p:nvSpPr>
        <p:spPr>
          <a:xfrm>
            <a:off x="1589508" y="1841762"/>
            <a:ext cx="3994594" cy="593610"/>
          </a:xfrm>
          <a:prstGeom prst="rect">
            <a:avLst/>
          </a:prstGeom>
        </p:spPr>
        <p:txBody>
          <a:bodyPr wrap="none" lIns="0" tIns="0" rIns="0" bIns="0" anchor="ctr">
            <a:noAutofit/>
          </a:bodyPr>
          <a:lstStyle/>
          <a:p>
            <a:pPr defTabSz="861251">
              <a:spcAft>
                <a:spcPts val="400"/>
              </a:spcAft>
              <a:defRPr/>
            </a:pPr>
            <a:r>
              <a:rPr lang="en-US" sz="2800" dirty="0">
                <a:gradFill>
                  <a:gsLst>
                    <a:gs pos="0">
                      <a:srgbClr val="FFFFFF"/>
                    </a:gs>
                    <a:gs pos="100000">
                      <a:srgbClr val="FFFFFF"/>
                    </a:gs>
                  </a:gsLst>
                  <a:lin ang="5400000" scaled="1"/>
                </a:gradFill>
                <a:latin typeface="Segoe UI Semibold"/>
              </a:rPr>
              <a:t>Application processing</a:t>
            </a:r>
            <a:endParaRPr lang="en-US" sz="1200" dirty="0">
              <a:gradFill>
                <a:gsLst>
                  <a:gs pos="0">
                    <a:srgbClr val="FFFFFF"/>
                  </a:gs>
                  <a:gs pos="100000">
                    <a:srgbClr val="FFFFFF"/>
                  </a:gs>
                </a:gsLst>
                <a:lin ang="5400000" scaled="1"/>
              </a:gradFill>
              <a:cs typeface="Segoe UI Semibold" panose="020B0702040204020203" pitchFamily="34" charset="0"/>
            </a:endParaRPr>
          </a:p>
        </p:txBody>
      </p:sp>
      <p:sp>
        <p:nvSpPr>
          <p:cNvPr id="14" name="Graphic 79" descr="Registration icon">
            <a:extLst>
              <a:ext uri="{FF2B5EF4-FFF2-40B4-BE49-F238E27FC236}">
                <a16:creationId xmlns:a16="http://schemas.microsoft.com/office/drawing/2014/main" id="{3C5074F0-6C22-78AD-0763-AD09136A627D}"/>
              </a:ext>
            </a:extLst>
          </p:cNvPr>
          <p:cNvSpPr/>
          <p:nvPr/>
        </p:nvSpPr>
        <p:spPr>
          <a:xfrm>
            <a:off x="932977" y="2872788"/>
            <a:ext cx="377777" cy="377778"/>
          </a:xfrm>
          <a:custGeom>
            <a:avLst/>
            <a:gdLst>
              <a:gd name="connsiteX0" fmla="*/ 0 w 427989"/>
              <a:gd name="connsiteY0" fmla="*/ 48145 h 427990"/>
              <a:gd name="connsiteX1" fmla="*/ 48145 w 427989"/>
              <a:gd name="connsiteY1" fmla="*/ 0 h 427990"/>
              <a:gd name="connsiteX2" fmla="*/ 337013 w 427989"/>
              <a:gd name="connsiteY2" fmla="*/ 0 h 427990"/>
              <a:gd name="connsiteX3" fmla="*/ 385157 w 427989"/>
              <a:gd name="connsiteY3" fmla="*/ 48145 h 427990"/>
              <a:gd name="connsiteX4" fmla="*/ 385157 w 427989"/>
              <a:gd name="connsiteY4" fmla="*/ 171442 h 427990"/>
              <a:gd name="connsiteX5" fmla="*/ 329367 w 427989"/>
              <a:gd name="connsiteY5" fmla="*/ 191774 h 427990"/>
              <a:gd name="connsiteX6" fmla="*/ 264368 w 427989"/>
              <a:gd name="connsiteY6" fmla="*/ 256772 h 427990"/>
              <a:gd name="connsiteX7" fmla="*/ 176533 w 427989"/>
              <a:gd name="connsiteY7" fmla="*/ 256772 h 427990"/>
              <a:gd name="connsiteX8" fmla="*/ 160484 w 427989"/>
              <a:gd name="connsiteY8" fmla="*/ 272820 h 427990"/>
              <a:gd name="connsiteX9" fmla="*/ 176533 w 427989"/>
              <a:gd name="connsiteY9" fmla="*/ 288868 h 427990"/>
              <a:gd name="connsiteX10" fmla="*/ 232271 w 427989"/>
              <a:gd name="connsiteY10" fmla="*/ 288868 h 427990"/>
              <a:gd name="connsiteX11" fmla="*/ 203070 w 427989"/>
              <a:gd name="connsiteY11" fmla="*/ 318071 h 427990"/>
              <a:gd name="connsiteX12" fmla="*/ 182327 w 427989"/>
              <a:gd name="connsiteY12" fmla="*/ 354704 h 427990"/>
              <a:gd name="connsiteX13" fmla="*/ 174714 w 427989"/>
              <a:gd name="connsiteY13" fmla="*/ 385157 h 427990"/>
              <a:gd name="connsiteX14" fmla="*/ 48145 w 427989"/>
              <a:gd name="connsiteY14" fmla="*/ 385157 h 427990"/>
              <a:gd name="connsiteX15" fmla="*/ 0 w 427989"/>
              <a:gd name="connsiteY15" fmla="*/ 337013 h 427990"/>
              <a:gd name="connsiteX16" fmla="*/ 0 w 427989"/>
              <a:gd name="connsiteY16" fmla="*/ 48145 h 427990"/>
              <a:gd name="connsiteX17" fmla="*/ 101639 w 427989"/>
              <a:gd name="connsiteY17" fmla="*/ 133735 h 427990"/>
              <a:gd name="connsiteX18" fmla="*/ 123036 w 427989"/>
              <a:gd name="connsiteY18" fmla="*/ 112338 h 427990"/>
              <a:gd name="connsiteX19" fmla="*/ 101639 w 427989"/>
              <a:gd name="connsiteY19" fmla="*/ 90940 h 427990"/>
              <a:gd name="connsiteX20" fmla="*/ 80241 w 427989"/>
              <a:gd name="connsiteY20" fmla="*/ 112338 h 427990"/>
              <a:gd name="connsiteX21" fmla="*/ 101639 w 427989"/>
              <a:gd name="connsiteY21" fmla="*/ 133735 h 427990"/>
              <a:gd name="connsiteX22" fmla="*/ 176530 w 427989"/>
              <a:gd name="connsiteY22" fmla="*/ 96289 h 427990"/>
              <a:gd name="connsiteX23" fmla="*/ 160482 w 427989"/>
              <a:gd name="connsiteY23" fmla="*/ 112338 h 427990"/>
              <a:gd name="connsiteX24" fmla="*/ 176530 w 427989"/>
              <a:gd name="connsiteY24" fmla="*/ 128386 h 427990"/>
              <a:gd name="connsiteX25" fmla="*/ 294217 w 427989"/>
              <a:gd name="connsiteY25" fmla="*/ 128386 h 427990"/>
              <a:gd name="connsiteX26" fmla="*/ 310266 w 427989"/>
              <a:gd name="connsiteY26" fmla="*/ 112338 h 427990"/>
              <a:gd name="connsiteX27" fmla="*/ 294217 w 427989"/>
              <a:gd name="connsiteY27" fmla="*/ 96289 h 427990"/>
              <a:gd name="connsiteX28" fmla="*/ 176530 w 427989"/>
              <a:gd name="connsiteY28" fmla="*/ 96289 h 427990"/>
              <a:gd name="connsiteX29" fmla="*/ 176533 w 427989"/>
              <a:gd name="connsiteY29" fmla="*/ 176530 h 427990"/>
              <a:gd name="connsiteX30" fmla="*/ 160484 w 427989"/>
              <a:gd name="connsiteY30" fmla="*/ 192579 h 427990"/>
              <a:gd name="connsiteX31" fmla="*/ 176533 w 427989"/>
              <a:gd name="connsiteY31" fmla="*/ 208627 h 427990"/>
              <a:gd name="connsiteX32" fmla="*/ 294215 w 427989"/>
              <a:gd name="connsiteY32" fmla="*/ 208627 h 427990"/>
              <a:gd name="connsiteX33" fmla="*/ 310263 w 427989"/>
              <a:gd name="connsiteY33" fmla="*/ 192579 h 427990"/>
              <a:gd name="connsiteX34" fmla="*/ 294215 w 427989"/>
              <a:gd name="connsiteY34" fmla="*/ 176530 h 427990"/>
              <a:gd name="connsiteX35" fmla="*/ 176533 w 427989"/>
              <a:gd name="connsiteY35" fmla="*/ 176530 h 427990"/>
              <a:gd name="connsiteX36" fmla="*/ 80241 w 427989"/>
              <a:gd name="connsiteY36" fmla="*/ 192579 h 427990"/>
              <a:gd name="connsiteX37" fmla="*/ 101639 w 427989"/>
              <a:gd name="connsiteY37" fmla="*/ 213976 h 427990"/>
              <a:gd name="connsiteX38" fmla="*/ 123036 w 427989"/>
              <a:gd name="connsiteY38" fmla="*/ 192579 h 427990"/>
              <a:gd name="connsiteX39" fmla="*/ 101639 w 427989"/>
              <a:gd name="connsiteY39" fmla="*/ 171181 h 427990"/>
              <a:gd name="connsiteX40" fmla="*/ 80241 w 427989"/>
              <a:gd name="connsiteY40" fmla="*/ 192579 h 427990"/>
              <a:gd name="connsiteX41" fmla="*/ 101639 w 427989"/>
              <a:gd name="connsiteY41" fmla="*/ 294217 h 427990"/>
              <a:gd name="connsiteX42" fmla="*/ 123036 w 427989"/>
              <a:gd name="connsiteY42" fmla="*/ 272820 h 427990"/>
              <a:gd name="connsiteX43" fmla="*/ 101639 w 427989"/>
              <a:gd name="connsiteY43" fmla="*/ 251422 h 427990"/>
              <a:gd name="connsiteX44" fmla="*/ 80241 w 427989"/>
              <a:gd name="connsiteY44" fmla="*/ 272820 h 427990"/>
              <a:gd name="connsiteX45" fmla="*/ 101639 w 427989"/>
              <a:gd name="connsiteY45" fmla="*/ 294217 h 427990"/>
              <a:gd name="connsiteX46" fmla="*/ 344500 w 427989"/>
              <a:gd name="connsiteY46" fmla="*/ 206904 h 427990"/>
              <a:gd name="connsiteX47" fmla="*/ 218200 w 427989"/>
              <a:gd name="connsiteY47" fmla="*/ 333202 h 427990"/>
              <a:gd name="connsiteX48" fmla="*/ 203087 w 427989"/>
              <a:gd name="connsiteY48" fmla="*/ 359895 h 427990"/>
              <a:gd name="connsiteX49" fmla="*/ 193293 w 427989"/>
              <a:gd name="connsiteY49" fmla="*/ 399068 h 427990"/>
              <a:gd name="connsiteX50" fmla="*/ 221502 w 427989"/>
              <a:gd name="connsiteY50" fmla="*/ 427274 h 427990"/>
              <a:gd name="connsiteX51" fmla="*/ 260674 w 427989"/>
              <a:gd name="connsiteY51" fmla="*/ 417480 h 427990"/>
              <a:gd name="connsiteX52" fmla="*/ 287368 w 427989"/>
              <a:gd name="connsiteY52" fmla="*/ 402367 h 427990"/>
              <a:gd name="connsiteX53" fmla="*/ 413665 w 427989"/>
              <a:gd name="connsiteY53" fmla="*/ 276070 h 427990"/>
              <a:gd name="connsiteX54" fmla="*/ 413665 w 427989"/>
              <a:gd name="connsiteY54" fmla="*/ 206904 h 427990"/>
              <a:gd name="connsiteX55" fmla="*/ 344500 w 427989"/>
              <a:gd name="connsiteY55" fmla="*/ 206904 h 42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27989" h="427990">
                <a:moveTo>
                  <a:pt x="0" y="48145"/>
                </a:moveTo>
                <a:cubicBezTo>
                  <a:pt x="0" y="21555"/>
                  <a:pt x="21555" y="0"/>
                  <a:pt x="48145" y="0"/>
                </a:cubicBezTo>
                <a:lnTo>
                  <a:pt x="337013" y="0"/>
                </a:lnTo>
                <a:cubicBezTo>
                  <a:pt x="363601" y="0"/>
                  <a:pt x="385157" y="21555"/>
                  <a:pt x="385157" y="48145"/>
                </a:cubicBezTo>
                <a:lnTo>
                  <a:pt x="385157" y="171442"/>
                </a:lnTo>
                <a:cubicBezTo>
                  <a:pt x="365198" y="169722"/>
                  <a:pt x="344643" y="176498"/>
                  <a:pt x="329367" y="191774"/>
                </a:cubicBezTo>
                <a:lnTo>
                  <a:pt x="264368" y="256772"/>
                </a:lnTo>
                <a:lnTo>
                  <a:pt x="176533" y="256772"/>
                </a:lnTo>
                <a:cubicBezTo>
                  <a:pt x="167668" y="256772"/>
                  <a:pt x="160484" y="263957"/>
                  <a:pt x="160484" y="272820"/>
                </a:cubicBezTo>
                <a:cubicBezTo>
                  <a:pt x="160484" y="281683"/>
                  <a:pt x="167668" y="288868"/>
                  <a:pt x="176533" y="288868"/>
                </a:cubicBezTo>
                <a:lnTo>
                  <a:pt x="232271" y="288868"/>
                </a:lnTo>
                <a:lnTo>
                  <a:pt x="203070" y="318071"/>
                </a:lnTo>
                <a:cubicBezTo>
                  <a:pt x="192964" y="328178"/>
                  <a:pt x="185793" y="340839"/>
                  <a:pt x="182327" y="354704"/>
                </a:cubicBezTo>
                <a:lnTo>
                  <a:pt x="174714" y="385157"/>
                </a:lnTo>
                <a:lnTo>
                  <a:pt x="48145" y="385157"/>
                </a:lnTo>
                <a:cubicBezTo>
                  <a:pt x="21555" y="385157"/>
                  <a:pt x="0" y="363601"/>
                  <a:pt x="0" y="337013"/>
                </a:cubicBezTo>
                <a:lnTo>
                  <a:pt x="0" y="48145"/>
                </a:lnTo>
                <a:close/>
                <a:moveTo>
                  <a:pt x="101639" y="133735"/>
                </a:moveTo>
                <a:cubicBezTo>
                  <a:pt x="113456" y="133735"/>
                  <a:pt x="123036" y="124155"/>
                  <a:pt x="123036" y="112338"/>
                </a:cubicBezTo>
                <a:cubicBezTo>
                  <a:pt x="123036" y="100520"/>
                  <a:pt x="113456" y="90940"/>
                  <a:pt x="101639" y="90940"/>
                </a:cubicBezTo>
                <a:cubicBezTo>
                  <a:pt x="89821" y="90940"/>
                  <a:pt x="80241" y="100520"/>
                  <a:pt x="80241" y="112338"/>
                </a:cubicBezTo>
                <a:cubicBezTo>
                  <a:pt x="80241" y="124155"/>
                  <a:pt x="89821" y="133735"/>
                  <a:pt x="101639" y="133735"/>
                </a:cubicBezTo>
                <a:close/>
                <a:moveTo>
                  <a:pt x="176530" y="96289"/>
                </a:moveTo>
                <a:cubicBezTo>
                  <a:pt x="167668" y="96289"/>
                  <a:pt x="160482" y="103474"/>
                  <a:pt x="160482" y="112338"/>
                </a:cubicBezTo>
                <a:cubicBezTo>
                  <a:pt x="160482" y="121201"/>
                  <a:pt x="167668" y="128386"/>
                  <a:pt x="176530" y="128386"/>
                </a:cubicBezTo>
                <a:lnTo>
                  <a:pt x="294217" y="128386"/>
                </a:lnTo>
                <a:cubicBezTo>
                  <a:pt x="303080" y="128386"/>
                  <a:pt x="310266" y="121201"/>
                  <a:pt x="310266" y="112338"/>
                </a:cubicBezTo>
                <a:cubicBezTo>
                  <a:pt x="310266" y="103474"/>
                  <a:pt x="303080" y="96289"/>
                  <a:pt x="294217" y="96289"/>
                </a:cubicBezTo>
                <a:lnTo>
                  <a:pt x="176530" y="96289"/>
                </a:lnTo>
                <a:close/>
                <a:moveTo>
                  <a:pt x="176533" y="176530"/>
                </a:moveTo>
                <a:cubicBezTo>
                  <a:pt x="167668" y="176530"/>
                  <a:pt x="160484" y="183716"/>
                  <a:pt x="160484" y="192579"/>
                </a:cubicBezTo>
                <a:cubicBezTo>
                  <a:pt x="160484" y="201442"/>
                  <a:pt x="167668" y="208627"/>
                  <a:pt x="176533" y="208627"/>
                </a:cubicBezTo>
                <a:lnTo>
                  <a:pt x="294215" y="208627"/>
                </a:lnTo>
                <a:cubicBezTo>
                  <a:pt x="303080" y="208627"/>
                  <a:pt x="310263" y="201442"/>
                  <a:pt x="310263" y="192579"/>
                </a:cubicBezTo>
                <a:cubicBezTo>
                  <a:pt x="310263" y="183716"/>
                  <a:pt x="303080" y="176530"/>
                  <a:pt x="294215" y="176530"/>
                </a:cubicBezTo>
                <a:lnTo>
                  <a:pt x="176533" y="176530"/>
                </a:lnTo>
                <a:close/>
                <a:moveTo>
                  <a:pt x="80241" y="192579"/>
                </a:moveTo>
                <a:cubicBezTo>
                  <a:pt x="80241" y="204397"/>
                  <a:pt x="89821" y="213976"/>
                  <a:pt x="101639" y="213976"/>
                </a:cubicBezTo>
                <a:cubicBezTo>
                  <a:pt x="113456" y="213976"/>
                  <a:pt x="123036" y="204397"/>
                  <a:pt x="123036" y="192579"/>
                </a:cubicBezTo>
                <a:cubicBezTo>
                  <a:pt x="123036" y="180761"/>
                  <a:pt x="113456" y="171181"/>
                  <a:pt x="101639" y="171181"/>
                </a:cubicBezTo>
                <a:cubicBezTo>
                  <a:pt x="89821" y="171181"/>
                  <a:pt x="80241" y="180761"/>
                  <a:pt x="80241" y="192579"/>
                </a:cubicBezTo>
                <a:close/>
                <a:moveTo>
                  <a:pt x="101639" y="294217"/>
                </a:moveTo>
                <a:cubicBezTo>
                  <a:pt x="113456" y="294217"/>
                  <a:pt x="123036" y="284638"/>
                  <a:pt x="123036" y="272820"/>
                </a:cubicBezTo>
                <a:cubicBezTo>
                  <a:pt x="123036" y="261002"/>
                  <a:pt x="113456" y="251422"/>
                  <a:pt x="101639" y="251422"/>
                </a:cubicBezTo>
                <a:cubicBezTo>
                  <a:pt x="89821" y="251422"/>
                  <a:pt x="80241" y="261002"/>
                  <a:pt x="80241" y="272820"/>
                </a:cubicBezTo>
                <a:cubicBezTo>
                  <a:pt x="80241" y="284638"/>
                  <a:pt x="89821" y="294217"/>
                  <a:pt x="101639" y="294217"/>
                </a:cubicBezTo>
                <a:close/>
                <a:moveTo>
                  <a:pt x="344500" y="206904"/>
                </a:moveTo>
                <a:lnTo>
                  <a:pt x="218200" y="333202"/>
                </a:lnTo>
                <a:cubicBezTo>
                  <a:pt x="210837" y="340565"/>
                  <a:pt x="205614" y="349791"/>
                  <a:pt x="203087" y="359895"/>
                </a:cubicBezTo>
                <a:lnTo>
                  <a:pt x="193293" y="399068"/>
                </a:lnTo>
                <a:cubicBezTo>
                  <a:pt x="189035" y="416102"/>
                  <a:pt x="204467" y="431534"/>
                  <a:pt x="221502" y="427274"/>
                </a:cubicBezTo>
                <a:lnTo>
                  <a:pt x="260674" y="417480"/>
                </a:lnTo>
                <a:cubicBezTo>
                  <a:pt x="270776" y="414956"/>
                  <a:pt x="280003" y="409732"/>
                  <a:pt x="287368" y="402367"/>
                </a:cubicBezTo>
                <a:lnTo>
                  <a:pt x="413665" y="276070"/>
                </a:lnTo>
                <a:cubicBezTo>
                  <a:pt x="432765" y="256971"/>
                  <a:pt x="432765" y="226004"/>
                  <a:pt x="413665" y="206904"/>
                </a:cubicBezTo>
                <a:cubicBezTo>
                  <a:pt x="394566" y="187803"/>
                  <a:pt x="363599" y="187803"/>
                  <a:pt x="344500" y="206904"/>
                </a:cubicBezTo>
                <a:close/>
              </a:path>
            </a:pathLst>
          </a:custGeom>
          <a:gradFill>
            <a:gsLst>
              <a:gs pos="0">
                <a:srgbClr val="8DC9E9"/>
              </a:gs>
              <a:gs pos="100000">
                <a:srgbClr val="CD98D0"/>
              </a:gs>
            </a:gsLst>
            <a:lin ang="2700000" scaled="1"/>
          </a:gradFill>
          <a:ln w="30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Rectangle 1231">
            <a:extLst>
              <a:ext uri="{FF2B5EF4-FFF2-40B4-BE49-F238E27FC236}">
                <a16:creationId xmlns:a16="http://schemas.microsoft.com/office/drawing/2014/main" id="{F276F8E9-44F0-02F2-5620-F0BEBB1771D3}"/>
              </a:ext>
            </a:extLst>
          </p:cNvPr>
          <p:cNvSpPr/>
          <p:nvPr/>
        </p:nvSpPr>
        <p:spPr>
          <a:xfrm>
            <a:off x="1589508" y="2764872"/>
            <a:ext cx="3994594" cy="593610"/>
          </a:xfrm>
          <a:prstGeom prst="rect">
            <a:avLst/>
          </a:prstGeom>
        </p:spPr>
        <p:txBody>
          <a:bodyPr wrap="none" lIns="0" tIns="0" rIns="0" bIns="0" anchor="ctr">
            <a:noAutofit/>
          </a:bodyPr>
          <a:lstStyle/>
          <a:p>
            <a:pPr defTabSz="861251">
              <a:spcAft>
                <a:spcPts val="400"/>
              </a:spcAft>
              <a:defRPr/>
            </a:pPr>
            <a:r>
              <a:rPr lang="en-US" sz="2800">
                <a:gradFill>
                  <a:gsLst>
                    <a:gs pos="0">
                      <a:srgbClr val="FFFFFF"/>
                    </a:gs>
                    <a:gs pos="100000">
                      <a:srgbClr val="FFFFFF"/>
                    </a:gs>
                  </a:gsLst>
                  <a:lin ang="5400000" scaled="1"/>
                </a:gradFill>
                <a:latin typeface="Segoe UI Semibold"/>
              </a:rPr>
              <a:t>Registration</a:t>
            </a:r>
            <a:endParaRPr lang="en-US" sz="1200">
              <a:gradFill>
                <a:gsLst>
                  <a:gs pos="0">
                    <a:srgbClr val="FFFFFF"/>
                  </a:gs>
                  <a:gs pos="100000">
                    <a:srgbClr val="FFFFFF"/>
                  </a:gs>
                </a:gsLst>
                <a:lin ang="5400000" scaled="1"/>
              </a:gradFill>
              <a:cs typeface="Segoe UI Semibold" panose="020B0702040204020203" pitchFamily="34" charset="0"/>
            </a:endParaRPr>
          </a:p>
        </p:txBody>
      </p:sp>
      <p:sp>
        <p:nvSpPr>
          <p:cNvPr id="16" name="Graphic 20" descr="Question icon">
            <a:extLst>
              <a:ext uri="{FF2B5EF4-FFF2-40B4-BE49-F238E27FC236}">
                <a16:creationId xmlns:a16="http://schemas.microsoft.com/office/drawing/2014/main" id="{B8DB166B-44E0-506F-151E-BC84402BE49B}"/>
              </a:ext>
            </a:extLst>
          </p:cNvPr>
          <p:cNvSpPr/>
          <p:nvPr/>
        </p:nvSpPr>
        <p:spPr>
          <a:xfrm>
            <a:off x="939709" y="3805327"/>
            <a:ext cx="390414" cy="390410"/>
          </a:xfrm>
          <a:custGeom>
            <a:avLst/>
            <a:gdLst>
              <a:gd name="connsiteX0" fmla="*/ 210480 w 353453"/>
              <a:gd name="connsiteY0" fmla="*/ 309265 h 353449"/>
              <a:gd name="connsiteX1" fmla="*/ 66199 w 353453"/>
              <a:gd name="connsiteY1" fmla="*/ 309265 h 353449"/>
              <a:gd name="connsiteX2" fmla="*/ 19444 w 353453"/>
              <a:gd name="connsiteY2" fmla="*/ 289849 h 353449"/>
              <a:gd name="connsiteX3" fmla="*/ 0 w 353453"/>
              <a:gd name="connsiteY3" fmla="*/ 243109 h 353449"/>
              <a:gd name="connsiteX4" fmla="*/ 0 w 353453"/>
              <a:gd name="connsiteY4" fmla="*/ 66156 h 353449"/>
              <a:gd name="connsiteX5" fmla="*/ 19488 w 353453"/>
              <a:gd name="connsiteY5" fmla="*/ 19372 h 353449"/>
              <a:gd name="connsiteX6" fmla="*/ 66316 w 353453"/>
              <a:gd name="connsiteY6" fmla="*/ 0 h 353449"/>
              <a:gd name="connsiteX7" fmla="*/ 287137 w 353453"/>
              <a:gd name="connsiteY7" fmla="*/ 0 h 353449"/>
              <a:gd name="connsiteX8" fmla="*/ 333995 w 353453"/>
              <a:gd name="connsiteY8" fmla="*/ 19459 h 353449"/>
              <a:gd name="connsiteX9" fmla="*/ 353453 w 353453"/>
              <a:gd name="connsiteY9" fmla="*/ 66317 h 353449"/>
              <a:gd name="connsiteX10" fmla="*/ 353453 w 353453"/>
              <a:gd name="connsiteY10" fmla="*/ 309269 h 353449"/>
              <a:gd name="connsiteX11" fmla="*/ 347859 w 353453"/>
              <a:gd name="connsiteY11" fmla="*/ 330784 h 353449"/>
              <a:gd name="connsiteX12" fmla="*/ 332499 w 353453"/>
              <a:gd name="connsiteY12" fmla="*/ 346849 h 353449"/>
              <a:gd name="connsiteX13" fmla="*/ 311271 w 353453"/>
              <a:gd name="connsiteY13" fmla="*/ 353407 h 353449"/>
              <a:gd name="connsiteX14" fmla="*/ 289526 w 353453"/>
              <a:gd name="connsiteY14" fmla="*/ 348790 h 353449"/>
              <a:gd name="connsiteX15" fmla="*/ 161034 w 353453"/>
              <a:gd name="connsiteY15" fmla="*/ 174420 h 353449"/>
              <a:gd name="connsiteX16" fmla="*/ 161034 w 353453"/>
              <a:gd name="connsiteY16" fmla="*/ 185048 h 353449"/>
              <a:gd name="connsiteX17" fmla="*/ 197650 w 353453"/>
              <a:gd name="connsiteY17" fmla="*/ 185048 h 353449"/>
              <a:gd name="connsiteX18" fmla="*/ 197650 w 353453"/>
              <a:gd name="connsiteY18" fmla="*/ 178044 h 353449"/>
              <a:gd name="connsiteX19" fmla="*/ 199606 w 353453"/>
              <a:gd name="connsiteY19" fmla="*/ 169847 h 353449"/>
              <a:gd name="connsiteX20" fmla="*/ 207170 w 353453"/>
              <a:gd name="connsiteY20" fmla="*/ 161390 h 353449"/>
              <a:gd name="connsiteX21" fmla="*/ 221696 w 353453"/>
              <a:gd name="connsiteY21" fmla="*/ 148950 h 353449"/>
              <a:gd name="connsiteX22" fmla="*/ 230972 w 353453"/>
              <a:gd name="connsiteY22" fmla="*/ 137732 h 353449"/>
              <a:gd name="connsiteX23" fmla="*/ 235992 w 353453"/>
              <a:gd name="connsiteY23" fmla="*/ 126514 h 353449"/>
              <a:gd name="connsiteX24" fmla="*/ 237444 w 353453"/>
              <a:gd name="connsiteY24" fmla="*/ 113829 h 353449"/>
              <a:gd name="connsiteX25" fmla="*/ 233058 w 353453"/>
              <a:gd name="connsiteY25" fmla="*/ 93306 h 353449"/>
              <a:gd name="connsiteX26" fmla="*/ 221078 w 353453"/>
              <a:gd name="connsiteY26" fmla="*/ 78335 h 353449"/>
              <a:gd name="connsiteX27" fmla="*/ 203633 w 353453"/>
              <a:gd name="connsiteY27" fmla="*/ 69274 h 353449"/>
              <a:gd name="connsiteX28" fmla="*/ 182534 w 353453"/>
              <a:gd name="connsiteY28" fmla="*/ 66268 h 353449"/>
              <a:gd name="connsiteX29" fmla="*/ 140570 w 353453"/>
              <a:gd name="connsiteY29" fmla="*/ 79672 h 353449"/>
              <a:gd name="connsiteX30" fmla="*/ 121499 w 353453"/>
              <a:gd name="connsiteY30" fmla="*/ 118662 h 353449"/>
              <a:gd name="connsiteX31" fmla="*/ 159094 w 353453"/>
              <a:gd name="connsiteY31" fmla="*/ 121078 h 353449"/>
              <a:gd name="connsiteX32" fmla="*/ 165810 w 353453"/>
              <a:gd name="connsiteY32" fmla="*/ 105862 h 353449"/>
              <a:gd name="connsiteX33" fmla="*/ 183270 w 353453"/>
              <a:gd name="connsiteY33" fmla="*/ 99577 h 353449"/>
              <a:gd name="connsiteX34" fmla="*/ 195854 w 353453"/>
              <a:gd name="connsiteY34" fmla="*/ 104050 h 353449"/>
              <a:gd name="connsiteX35" fmla="*/ 200844 w 353453"/>
              <a:gd name="connsiteY35" fmla="*/ 116476 h 353449"/>
              <a:gd name="connsiteX36" fmla="*/ 198529 w 353453"/>
              <a:gd name="connsiteY36" fmla="*/ 124328 h 353449"/>
              <a:gd name="connsiteX37" fmla="*/ 192057 w 353453"/>
              <a:gd name="connsiteY37" fmla="*/ 132296 h 353449"/>
              <a:gd name="connsiteX38" fmla="*/ 182177 w 353453"/>
              <a:gd name="connsiteY38" fmla="*/ 141356 h 353449"/>
              <a:gd name="connsiteX39" fmla="*/ 169593 w 353453"/>
              <a:gd name="connsiteY39" fmla="*/ 152704 h 353449"/>
              <a:gd name="connsiteX40" fmla="*/ 163006 w 353453"/>
              <a:gd name="connsiteY40" fmla="*/ 162124 h 353449"/>
              <a:gd name="connsiteX41" fmla="*/ 161064 w 353453"/>
              <a:gd name="connsiteY41" fmla="*/ 174420 h 353449"/>
              <a:gd name="connsiteX42" fmla="*/ 156892 w 353453"/>
              <a:gd name="connsiteY42" fmla="*/ 220788 h 353449"/>
              <a:gd name="connsiteX43" fmla="*/ 163363 w 353453"/>
              <a:gd name="connsiteY43" fmla="*/ 236594 h 353449"/>
              <a:gd name="connsiteX44" fmla="*/ 179356 w 353453"/>
              <a:gd name="connsiteY44" fmla="*/ 242994 h 353449"/>
              <a:gd name="connsiteX45" fmla="*/ 195320 w 353453"/>
              <a:gd name="connsiteY45" fmla="*/ 236594 h 353449"/>
              <a:gd name="connsiteX46" fmla="*/ 201792 w 353453"/>
              <a:gd name="connsiteY46" fmla="*/ 220774 h 353449"/>
              <a:gd name="connsiteX47" fmla="*/ 195320 w 353453"/>
              <a:gd name="connsiteY47" fmla="*/ 204982 h 353449"/>
              <a:gd name="connsiteX48" fmla="*/ 179327 w 353453"/>
              <a:gd name="connsiteY48" fmla="*/ 198568 h 353449"/>
              <a:gd name="connsiteX49" fmla="*/ 163363 w 353453"/>
              <a:gd name="connsiteY49" fmla="*/ 204982 h 353449"/>
              <a:gd name="connsiteX50" fmla="*/ 156892 w 353453"/>
              <a:gd name="connsiteY50" fmla="*/ 220788 h 353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53453" h="353449">
                <a:moveTo>
                  <a:pt x="210480" y="309265"/>
                </a:moveTo>
                <a:lnTo>
                  <a:pt x="66199" y="309265"/>
                </a:lnTo>
                <a:cubicBezTo>
                  <a:pt x="48667" y="309236"/>
                  <a:pt x="31855" y="302246"/>
                  <a:pt x="19444" y="289849"/>
                </a:cubicBezTo>
                <a:cubicBezTo>
                  <a:pt x="7033" y="277452"/>
                  <a:pt x="43" y="260640"/>
                  <a:pt x="0" y="243109"/>
                </a:cubicBezTo>
                <a:lnTo>
                  <a:pt x="0" y="66156"/>
                </a:lnTo>
                <a:cubicBezTo>
                  <a:pt x="43" y="48596"/>
                  <a:pt x="7047" y="31784"/>
                  <a:pt x="19488" y="19372"/>
                </a:cubicBezTo>
                <a:cubicBezTo>
                  <a:pt x="31913" y="6975"/>
                  <a:pt x="48755" y="0"/>
                  <a:pt x="66316" y="0"/>
                </a:cubicBezTo>
                <a:lnTo>
                  <a:pt x="287137" y="0"/>
                </a:lnTo>
                <a:cubicBezTo>
                  <a:pt x="304711" y="29"/>
                  <a:pt x="321567" y="7018"/>
                  <a:pt x="333995" y="19459"/>
                </a:cubicBezTo>
                <a:cubicBezTo>
                  <a:pt x="346435" y="31885"/>
                  <a:pt x="353424" y="48740"/>
                  <a:pt x="353453" y="66317"/>
                </a:cubicBezTo>
                <a:lnTo>
                  <a:pt x="353453" y="309269"/>
                </a:lnTo>
                <a:cubicBezTo>
                  <a:pt x="353453" y="316805"/>
                  <a:pt x="351526" y="324197"/>
                  <a:pt x="347859" y="330784"/>
                </a:cubicBezTo>
                <a:cubicBezTo>
                  <a:pt x="344192" y="337357"/>
                  <a:pt x="338913" y="342894"/>
                  <a:pt x="332499" y="346849"/>
                </a:cubicBezTo>
                <a:cubicBezTo>
                  <a:pt x="326099" y="350804"/>
                  <a:pt x="318793" y="353062"/>
                  <a:pt x="311271" y="353407"/>
                </a:cubicBezTo>
                <a:cubicBezTo>
                  <a:pt x="303750" y="353737"/>
                  <a:pt x="296257" y="352156"/>
                  <a:pt x="289526" y="348790"/>
                </a:cubicBezTo>
                <a:close/>
                <a:moveTo>
                  <a:pt x="161034" y="174420"/>
                </a:moveTo>
                <a:lnTo>
                  <a:pt x="161034" y="185048"/>
                </a:lnTo>
                <a:lnTo>
                  <a:pt x="197650" y="185048"/>
                </a:lnTo>
                <a:lnTo>
                  <a:pt x="197650" y="178044"/>
                </a:lnTo>
                <a:cubicBezTo>
                  <a:pt x="197650" y="175312"/>
                  <a:pt x="198311" y="172565"/>
                  <a:pt x="199606" y="169847"/>
                </a:cubicBezTo>
                <a:cubicBezTo>
                  <a:pt x="200914" y="167114"/>
                  <a:pt x="203432" y="164281"/>
                  <a:pt x="207170" y="161390"/>
                </a:cubicBezTo>
                <a:cubicBezTo>
                  <a:pt x="213038" y="156888"/>
                  <a:pt x="217885" y="152732"/>
                  <a:pt x="221696" y="148950"/>
                </a:cubicBezTo>
                <a:cubicBezTo>
                  <a:pt x="225206" y="145570"/>
                  <a:pt x="228312" y="141802"/>
                  <a:pt x="230972" y="137732"/>
                </a:cubicBezTo>
                <a:cubicBezTo>
                  <a:pt x="233346" y="134021"/>
                  <a:pt x="235000" y="130282"/>
                  <a:pt x="235992" y="126514"/>
                </a:cubicBezTo>
                <a:cubicBezTo>
                  <a:pt x="237013" y="122357"/>
                  <a:pt x="237502" y="118100"/>
                  <a:pt x="237444" y="113829"/>
                </a:cubicBezTo>
                <a:cubicBezTo>
                  <a:pt x="237444" y="106091"/>
                  <a:pt x="235992" y="99246"/>
                  <a:pt x="233058" y="93306"/>
                </a:cubicBezTo>
                <a:cubicBezTo>
                  <a:pt x="230239" y="87482"/>
                  <a:pt x="226140" y="82361"/>
                  <a:pt x="221078" y="78335"/>
                </a:cubicBezTo>
                <a:cubicBezTo>
                  <a:pt x="215886" y="74236"/>
                  <a:pt x="209975" y="71158"/>
                  <a:pt x="203633" y="69274"/>
                </a:cubicBezTo>
                <a:cubicBezTo>
                  <a:pt x="196787" y="67232"/>
                  <a:pt x="189682" y="66211"/>
                  <a:pt x="182534" y="66268"/>
                </a:cubicBezTo>
                <a:cubicBezTo>
                  <a:pt x="165434" y="66268"/>
                  <a:pt x="151455" y="70727"/>
                  <a:pt x="140570" y="79672"/>
                </a:cubicBezTo>
                <a:cubicBezTo>
                  <a:pt x="129625" y="88603"/>
                  <a:pt x="123283" y="101590"/>
                  <a:pt x="121499" y="118662"/>
                </a:cubicBezTo>
                <a:lnTo>
                  <a:pt x="159094" y="121078"/>
                </a:lnTo>
                <a:cubicBezTo>
                  <a:pt x="159482" y="115368"/>
                  <a:pt x="161855" y="109975"/>
                  <a:pt x="165810" y="105862"/>
                </a:cubicBezTo>
                <a:cubicBezTo>
                  <a:pt x="169794" y="101663"/>
                  <a:pt x="175618" y="99577"/>
                  <a:pt x="183270" y="99577"/>
                </a:cubicBezTo>
                <a:cubicBezTo>
                  <a:pt x="187872" y="99434"/>
                  <a:pt x="192373" y="101030"/>
                  <a:pt x="195854" y="104050"/>
                </a:cubicBezTo>
                <a:cubicBezTo>
                  <a:pt x="199176" y="107027"/>
                  <a:pt x="200844" y="111183"/>
                  <a:pt x="200844" y="116476"/>
                </a:cubicBezTo>
                <a:cubicBezTo>
                  <a:pt x="200830" y="119266"/>
                  <a:pt x="200025" y="121984"/>
                  <a:pt x="198529" y="124328"/>
                </a:cubicBezTo>
                <a:cubicBezTo>
                  <a:pt x="196990" y="126816"/>
                  <a:pt x="194818" y="129491"/>
                  <a:pt x="192057" y="132296"/>
                </a:cubicBezTo>
                <a:cubicBezTo>
                  <a:pt x="188907" y="135474"/>
                  <a:pt x="185614" y="138495"/>
                  <a:pt x="182177" y="141356"/>
                </a:cubicBezTo>
                <a:cubicBezTo>
                  <a:pt x="177862" y="145009"/>
                  <a:pt x="173663" y="148792"/>
                  <a:pt x="169593" y="152704"/>
                </a:cubicBezTo>
                <a:cubicBezTo>
                  <a:pt x="166500" y="155580"/>
                  <a:pt x="164286" y="158744"/>
                  <a:pt x="163006" y="162124"/>
                </a:cubicBezTo>
                <a:cubicBezTo>
                  <a:pt x="161610" y="166064"/>
                  <a:pt x="160963" y="170235"/>
                  <a:pt x="161064" y="174420"/>
                </a:cubicBezTo>
                <a:close/>
                <a:moveTo>
                  <a:pt x="156892" y="220788"/>
                </a:moveTo>
                <a:cubicBezTo>
                  <a:pt x="156877" y="226699"/>
                  <a:pt x="159193" y="232380"/>
                  <a:pt x="163363" y="236594"/>
                </a:cubicBezTo>
                <a:cubicBezTo>
                  <a:pt x="167664" y="240707"/>
                  <a:pt x="173388" y="243008"/>
                  <a:pt x="179356" y="242994"/>
                </a:cubicBezTo>
                <a:cubicBezTo>
                  <a:pt x="185310" y="242994"/>
                  <a:pt x="191020" y="240707"/>
                  <a:pt x="195320" y="236594"/>
                </a:cubicBezTo>
                <a:cubicBezTo>
                  <a:pt x="199491" y="232380"/>
                  <a:pt x="201820" y="226685"/>
                  <a:pt x="201792" y="220774"/>
                </a:cubicBezTo>
                <a:cubicBezTo>
                  <a:pt x="201806" y="214863"/>
                  <a:pt x="199491" y="209182"/>
                  <a:pt x="195320" y="204982"/>
                </a:cubicBezTo>
                <a:cubicBezTo>
                  <a:pt x="191020" y="200855"/>
                  <a:pt x="185296" y="198568"/>
                  <a:pt x="179327" y="198568"/>
                </a:cubicBezTo>
                <a:cubicBezTo>
                  <a:pt x="173387" y="198568"/>
                  <a:pt x="167663" y="200855"/>
                  <a:pt x="163363" y="204982"/>
                </a:cubicBezTo>
                <a:cubicBezTo>
                  <a:pt x="159193" y="209182"/>
                  <a:pt x="156863" y="214877"/>
                  <a:pt x="156892" y="220788"/>
                </a:cubicBezTo>
                <a:close/>
              </a:path>
            </a:pathLst>
          </a:custGeom>
          <a:gradFill>
            <a:gsLst>
              <a:gs pos="0">
                <a:srgbClr val="8DC9E9"/>
              </a:gs>
              <a:gs pos="100000">
                <a:srgbClr val="CD98D0"/>
              </a:gs>
            </a:gsLst>
            <a:lin ang="2700000" scaled="1"/>
          </a:gradFill>
          <a:ln w="362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 name="Rectangle 1231">
            <a:extLst>
              <a:ext uri="{FF2B5EF4-FFF2-40B4-BE49-F238E27FC236}">
                <a16:creationId xmlns:a16="http://schemas.microsoft.com/office/drawing/2014/main" id="{F81F9704-08EC-07FA-7808-9B583BC2C596}"/>
              </a:ext>
            </a:extLst>
          </p:cNvPr>
          <p:cNvSpPr/>
          <p:nvPr/>
        </p:nvSpPr>
        <p:spPr>
          <a:xfrm>
            <a:off x="1589508" y="3687981"/>
            <a:ext cx="3994594" cy="593610"/>
          </a:xfrm>
          <a:prstGeom prst="rect">
            <a:avLst/>
          </a:prstGeom>
        </p:spPr>
        <p:txBody>
          <a:bodyPr wrap="none" lIns="0" tIns="0" rIns="0" bIns="0" anchor="ctr">
            <a:noAutofit/>
          </a:bodyPr>
          <a:lstStyle/>
          <a:p>
            <a:pPr defTabSz="861251">
              <a:spcAft>
                <a:spcPts val="400"/>
              </a:spcAft>
              <a:defRPr/>
            </a:pPr>
            <a:r>
              <a:rPr lang="en-US" sz="2800">
                <a:gradFill>
                  <a:gsLst>
                    <a:gs pos="0">
                      <a:srgbClr val="FFFFFF"/>
                    </a:gs>
                    <a:gs pos="100000">
                      <a:srgbClr val="FFFFFF"/>
                    </a:gs>
                  </a:gsLst>
                  <a:lin ang="5400000" scaled="1"/>
                </a:gradFill>
                <a:latin typeface="Segoe UI Semibold"/>
              </a:rPr>
              <a:t>FAQ</a:t>
            </a:r>
            <a:endParaRPr lang="en-US" sz="1200">
              <a:gradFill>
                <a:gsLst>
                  <a:gs pos="0">
                    <a:srgbClr val="FFFFFF"/>
                  </a:gs>
                  <a:gs pos="100000">
                    <a:srgbClr val="FFFFFF"/>
                  </a:gs>
                </a:gsLst>
                <a:lin ang="5400000" scaled="1"/>
              </a:gradFill>
              <a:cs typeface="Segoe UI Semibold" panose="020B0702040204020203" pitchFamily="34" charset="0"/>
            </a:endParaRPr>
          </a:p>
        </p:txBody>
      </p:sp>
      <p:sp>
        <p:nvSpPr>
          <p:cNvPr id="18" name="Graphic 4" descr="Hands shaking icon">
            <a:extLst>
              <a:ext uri="{FF2B5EF4-FFF2-40B4-BE49-F238E27FC236}">
                <a16:creationId xmlns:a16="http://schemas.microsoft.com/office/drawing/2014/main" id="{70274F96-7391-E3D6-200C-94C5DD36CE80}"/>
              </a:ext>
            </a:extLst>
          </p:cNvPr>
          <p:cNvSpPr/>
          <p:nvPr/>
        </p:nvSpPr>
        <p:spPr>
          <a:xfrm>
            <a:off x="932957" y="4733785"/>
            <a:ext cx="397165" cy="377778"/>
          </a:xfrm>
          <a:custGeom>
            <a:avLst/>
            <a:gdLst>
              <a:gd name="connsiteX0" fmla="*/ 267690 w 515490"/>
              <a:gd name="connsiteY0" fmla="*/ 4226 h 490327"/>
              <a:gd name="connsiteX1" fmla="*/ 271705 w 515490"/>
              <a:gd name="connsiteY1" fmla="*/ 187 h 490327"/>
              <a:gd name="connsiteX2" fmla="*/ 341341 w 515490"/>
              <a:gd name="connsiteY2" fmla="*/ 187 h 490327"/>
              <a:gd name="connsiteX3" fmla="*/ 342306 w 515490"/>
              <a:gd name="connsiteY3" fmla="*/ 164 h 490327"/>
              <a:gd name="connsiteX4" fmla="*/ 356146 w 515490"/>
              <a:gd name="connsiteY4" fmla="*/ 164 h 490327"/>
              <a:gd name="connsiteX5" fmla="*/ 357114 w 515490"/>
              <a:gd name="connsiteY5" fmla="*/ 187 h 490327"/>
              <a:gd name="connsiteX6" fmla="*/ 358155 w 515490"/>
              <a:gd name="connsiteY6" fmla="*/ 187 h 490327"/>
              <a:gd name="connsiteX7" fmla="*/ 401817 w 515490"/>
              <a:gd name="connsiteY7" fmla="*/ 9738 h 490327"/>
              <a:gd name="connsiteX8" fmla="*/ 402885 w 515490"/>
              <a:gd name="connsiteY8" fmla="*/ 10194 h 490327"/>
              <a:gd name="connsiteX9" fmla="*/ 466492 w 515490"/>
              <a:gd name="connsiteY9" fmla="*/ 59737 h 490327"/>
              <a:gd name="connsiteX10" fmla="*/ 488370 w 515490"/>
              <a:gd name="connsiteY10" fmla="*/ 177940 h 490327"/>
              <a:gd name="connsiteX11" fmla="*/ 399161 w 515490"/>
              <a:gd name="connsiteY11" fmla="*/ 89927 h 490327"/>
              <a:gd name="connsiteX12" fmla="*/ 384842 w 515490"/>
              <a:gd name="connsiteY12" fmla="*/ 84052 h 490327"/>
              <a:gd name="connsiteX13" fmla="*/ 255856 w 515490"/>
              <a:gd name="connsiteY13" fmla="*/ 84052 h 490327"/>
              <a:gd name="connsiteX14" fmla="*/ 255022 w 515490"/>
              <a:gd name="connsiteY14" fmla="*/ 84069 h 490327"/>
              <a:gd name="connsiteX15" fmla="*/ 243542 w 515490"/>
              <a:gd name="connsiteY15" fmla="*/ 88190 h 490327"/>
              <a:gd name="connsiteX16" fmla="*/ 192312 w 515490"/>
              <a:gd name="connsiteY16" fmla="*/ 127004 h 490327"/>
              <a:gd name="connsiteX17" fmla="*/ 187770 w 515490"/>
              <a:gd name="connsiteY17" fmla="*/ 129774 h 490327"/>
              <a:gd name="connsiteX18" fmla="*/ 155400 w 515490"/>
              <a:gd name="connsiteY18" fmla="*/ 122008 h 490327"/>
              <a:gd name="connsiteX19" fmla="*/ 152625 w 515490"/>
              <a:gd name="connsiteY19" fmla="*/ 117513 h 490327"/>
              <a:gd name="connsiteX20" fmla="*/ 160333 w 515490"/>
              <a:gd name="connsiteY20" fmla="*/ 85565 h 490327"/>
              <a:gd name="connsiteX21" fmla="*/ 267690 w 515490"/>
              <a:gd name="connsiteY21" fmla="*/ 4226 h 490327"/>
              <a:gd name="connsiteX22" fmla="*/ 133507 w 515490"/>
              <a:gd name="connsiteY22" fmla="*/ 305253 h 490327"/>
              <a:gd name="connsiteX23" fmla="*/ 133147 w 515490"/>
              <a:gd name="connsiteY23" fmla="*/ 305607 h 490327"/>
              <a:gd name="connsiteX24" fmla="*/ 106667 w 515490"/>
              <a:gd name="connsiteY24" fmla="*/ 331919 h 490327"/>
              <a:gd name="connsiteX25" fmla="*/ 106320 w 515490"/>
              <a:gd name="connsiteY25" fmla="*/ 332267 h 490327"/>
              <a:gd name="connsiteX26" fmla="*/ 72017 w 515490"/>
              <a:gd name="connsiteY26" fmla="*/ 331916 h 490327"/>
              <a:gd name="connsiteX27" fmla="*/ 72017 w 515490"/>
              <a:gd name="connsiteY27" fmla="*/ 297476 h 490327"/>
              <a:gd name="connsiteX28" fmla="*/ 98497 w 515490"/>
              <a:gd name="connsiteY28" fmla="*/ 271166 h 490327"/>
              <a:gd name="connsiteX29" fmla="*/ 133159 w 515490"/>
              <a:gd name="connsiteY29" fmla="*/ 271166 h 490327"/>
              <a:gd name="connsiteX30" fmla="*/ 133507 w 515490"/>
              <a:gd name="connsiteY30" fmla="*/ 305253 h 490327"/>
              <a:gd name="connsiteX31" fmla="*/ 125603 w 515490"/>
              <a:gd name="connsiteY31" fmla="*/ 351432 h 490327"/>
              <a:gd name="connsiteX32" fmla="*/ 125952 w 515490"/>
              <a:gd name="connsiteY32" fmla="*/ 385519 h 490327"/>
              <a:gd name="connsiteX33" fmla="*/ 160614 w 515490"/>
              <a:gd name="connsiteY33" fmla="*/ 385519 h 490327"/>
              <a:gd name="connsiteX34" fmla="*/ 187093 w 515490"/>
              <a:gd name="connsiteY34" fmla="*/ 359210 h 490327"/>
              <a:gd name="connsiteX35" fmla="*/ 187093 w 515490"/>
              <a:gd name="connsiteY35" fmla="*/ 324769 h 490327"/>
              <a:gd name="connsiteX36" fmla="*/ 183299 w 515490"/>
              <a:gd name="connsiteY36" fmla="*/ 321681 h 490327"/>
              <a:gd name="connsiteX37" fmla="*/ 152791 w 515490"/>
              <a:gd name="connsiteY37" fmla="*/ 324419 h 490327"/>
              <a:gd name="connsiteX38" fmla="*/ 152443 w 515490"/>
              <a:gd name="connsiteY38" fmla="*/ 324767 h 490327"/>
              <a:gd name="connsiteX39" fmla="*/ 125963 w 515490"/>
              <a:gd name="connsiteY39" fmla="*/ 351079 h 490327"/>
              <a:gd name="connsiteX40" fmla="*/ 125603 w 515490"/>
              <a:gd name="connsiteY40" fmla="*/ 351432 h 490327"/>
              <a:gd name="connsiteX41" fmla="*/ 68321 w 515490"/>
              <a:gd name="connsiteY41" fmla="*/ 228380 h 490327"/>
              <a:gd name="connsiteX42" fmla="*/ 68321 w 515490"/>
              <a:gd name="connsiteY42" fmla="*/ 262821 h 490327"/>
              <a:gd name="connsiteX43" fmla="*/ 41841 w 515490"/>
              <a:gd name="connsiteY43" fmla="*/ 289133 h 490327"/>
              <a:gd name="connsiteX44" fmla="*/ 7179 w 515490"/>
              <a:gd name="connsiteY44" fmla="*/ 289133 h 490327"/>
              <a:gd name="connsiteX45" fmla="*/ 7179 w 515490"/>
              <a:gd name="connsiteY45" fmla="*/ 254693 h 490327"/>
              <a:gd name="connsiteX46" fmla="*/ 33659 w 515490"/>
              <a:gd name="connsiteY46" fmla="*/ 228380 h 490327"/>
              <a:gd name="connsiteX47" fmla="*/ 68321 w 515490"/>
              <a:gd name="connsiteY47" fmla="*/ 228380 h 490327"/>
              <a:gd name="connsiteX48" fmla="*/ 241041 w 515490"/>
              <a:gd name="connsiteY48" fmla="*/ 378369 h 490327"/>
              <a:gd name="connsiteX49" fmla="*/ 241041 w 515490"/>
              <a:gd name="connsiteY49" fmla="*/ 412810 h 490327"/>
              <a:gd name="connsiteX50" fmla="*/ 214560 w 515490"/>
              <a:gd name="connsiteY50" fmla="*/ 439122 h 490327"/>
              <a:gd name="connsiteX51" fmla="*/ 208022 w 515490"/>
              <a:gd name="connsiteY51" fmla="*/ 443773 h 490327"/>
              <a:gd name="connsiteX52" fmla="*/ 179899 w 515490"/>
              <a:gd name="connsiteY52" fmla="*/ 439122 h 490327"/>
              <a:gd name="connsiteX53" fmla="*/ 175217 w 515490"/>
              <a:gd name="connsiteY53" fmla="*/ 411179 h 490327"/>
              <a:gd name="connsiteX54" fmla="*/ 175251 w 515490"/>
              <a:gd name="connsiteY54" fmla="*/ 411108 h 490327"/>
              <a:gd name="connsiteX55" fmla="*/ 179899 w 515490"/>
              <a:gd name="connsiteY55" fmla="*/ 404681 h 490327"/>
              <a:gd name="connsiteX56" fmla="*/ 206380 w 515490"/>
              <a:gd name="connsiteY56" fmla="*/ 378369 h 490327"/>
              <a:gd name="connsiteX57" fmla="*/ 241041 w 515490"/>
              <a:gd name="connsiteY57" fmla="*/ 378369 h 490327"/>
              <a:gd name="connsiteX58" fmla="*/ 64062 w 515490"/>
              <a:gd name="connsiteY58" fmla="*/ 49591 h 490327"/>
              <a:gd name="connsiteX59" fmla="*/ 203034 w 515490"/>
              <a:gd name="connsiteY59" fmla="*/ 2054 h 490327"/>
              <a:gd name="connsiteX60" fmla="*/ 135708 w 515490"/>
              <a:gd name="connsiteY60" fmla="*/ 53062 h 490327"/>
              <a:gd name="connsiteX61" fmla="*/ 123021 w 515490"/>
              <a:gd name="connsiteY61" fmla="*/ 146795 h 490327"/>
              <a:gd name="connsiteX62" fmla="*/ 216936 w 515490"/>
              <a:gd name="connsiteY62" fmla="*/ 159506 h 490327"/>
              <a:gd name="connsiteX63" fmla="*/ 262707 w 515490"/>
              <a:gd name="connsiteY63" fmla="*/ 124829 h 490327"/>
              <a:gd name="connsiteX64" fmla="*/ 376478 w 515490"/>
              <a:gd name="connsiteY64" fmla="*/ 124829 h 490327"/>
              <a:gd name="connsiteX65" fmla="*/ 471798 w 515490"/>
              <a:gd name="connsiteY65" fmla="*/ 218871 h 490327"/>
              <a:gd name="connsiteX66" fmla="*/ 472774 w 515490"/>
              <a:gd name="connsiteY66" fmla="*/ 219959 h 490327"/>
              <a:gd name="connsiteX67" fmla="*/ 504036 w 515490"/>
              <a:gd name="connsiteY67" fmla="*/ 251221 h 490327"/>
              <a:gd name="connsiteX68" fmla="*/ 504036 w 515490"/>
              <a:gd name="connsiteY68" fmla="*/ 306526 h 490327"/>
              <a:gd name="connsiteX69" fmla="*/ 451429 w 515490"/>
              <a:gd name="connsiteY69" fmla="*/ 308989 h 490327"/>
              <a:gd name="connsiteX70" fmla="*/ 448811 w 515490"/>
              <a:gd name="connsiteY70" fmla="*/ 306371 h 490327"/>
              <a:gd name="connsiteX71" fmla="*/ 447177 w 515490"/>
              <a:gd name="connsiteY71" fmla="*/ 304973 h 490327"/>
              <a:gd name="connsiteX72" fmla="*/ 417469 w 515490"/>
              <a:gd name="connsiteY72" fmla="*/ 275266 h 490327"/>
              <a:gd name="connsiteX73" fmla="*/ 398247 w 515490"/>
              <a:gd name="connsiteY73" fmla="*/ 275266 h 490327"/>
              <a:gd name="connsiteX74" fmla="*/ 398247 w 515490"/>
              <a:gd name="connsiteY74" fmla="*/ 294488 h 490327"/>
              <a:gd name="connsiteX75" fmla="*/ 429507 w 515490"/>
              <a:gd name="connsiteY75" fmla="*/ 325748 h 490327"/>
              <a:gd name="connsiteX76" fmla="*/ 432989 w 515490"/>
              <a:gd name="connsiteY76" fmla="*/ 328994 h 490327"/>
              <a:gd name="connsiteX77" fmla="*/ 434180 w 515490"/>
              <a:gd name="connsiteY77" fmla="*/ 330184 h 490327"/>
              <a:gd name="connsiteX78" fmla="*/ 434180 w 515490"/>
              <a:gd name="connsiteY78" fmla="*/ 369363 h 490327"/>
              <a:gd name="connsiteX79" fmla="*/ 395001 w 515490"/>
              <a:gd name="connsiteY79" fmla="*/ 369363 h 490327"/>
              <a:gd name="connsiteX80" fmla="*/ 390410 w 515490"/>
              <a:gd name="connsiteY80" fmla="*/ 364772 h 490327"/>
              <a:gd name="connsiteX81" fmla="*/ 371188 w 515490"/>
              <a:gd name="connsiteY81" fmla="*/ 364772 h 490327"/>
              <a:gd name="connsiteX82" fmla="*/ 367210 w 515490"/>
              <a:gd name="connsiteY82" fmla="*/ 374648 h 490327"/>
              <a:gd name="connsiteX83" fmla="*/ 371188 w 515490"/>
              <a:gd name="connsiteY83" fmla="*/ 384565 h 490327"/>
              <a:gd name="connsiteX84" fmla="*/ 377250 w 515490"/>
              <a:gd name="connsiteY84" fmla="*/ 390627 h 490327"/>
              <a:gd name="connsiteX85" fmla="*/ 377250 w 515490"/>
              <a:gd name="connsiteY85" fmla="*/ 426864 h 490327"/>
              <a:gd name="connsiteX86" fmla="*/ 341012 w 515490"/>
              <a:gd name="connsiteY86" fmla="*/ 426864 h 490327"/>
              <a:gd name="connsiteX87" fmla="*/ 340983 w 515490"/>
              <a:gd name="connsiteY87" fmla="*/ 426834 h 490327"/>
              <a:gd name="connsiteX88" fmla="*/ 340662 w 515490"/>
              <a:gd name="connsiteY88" fmla="*/ 426511 h 490327"/>
              <a:gd name="connsiteX89" fmla="*/ 334953 w 515490"/>
              <a:gd name="connsiteY89" fmla="*/ 420802 h 490327"/>
              <a:gd name="connsiteX90" fmla="*/ 328015 w 515490"/>
              <a:gd name="connsiteY90" fmla="*/ 417086 h 490327"/>
              <a:gd name="connsiteX91" fmla="*/ 315728 w 515490"/>
              <a:gd name="connsiteY91" fmla="*/ 420802 h 490327"/>
              <a:gd name="connsiteX92" fmla="*/ 315728 w 515490"/>
              <a:gd name="connsiteY92" fmla="*/ 440024 h 490327"/>
              <a:gd name="connsiteX93" fmla="*/ 321665 w 515490"/>
              <a:gd name="connsiteY93" fmla="*/ 445961 h 490327"/>
              <a:gd name="connsiteX94" fmla="*/ 321439 w 515490"/>
              <a:gd name="connsiteY94" fmla="*/ 482677 h 490327"/>
              <a:gd name="connsiteX95" fmla="*/ 284974 w 515490"/>
              <a:gd name="connsiteY95" fmla="*/ 483139 h 490327"/>
              <a:gd name="connsiteX96" fmla="*/ 246054 w 515490"/>
              <a:gd name="connsiteY96" fmla="*/ 446152 h 490327"/>
              <a:gd name="connsiteX97" fmla="*/ 260326 w 515490"/>
              <a:gd name="connsiteY97" fmla="*/ 431972 h 490327"/>
              <a:gd name="connsiteX98" fmla="*/ 260326 w 515490"/>
              <a:gd name="connsiteY98" fmla="*/ 359210 h 490327"/>
              <a:gd name="connsiteX99" fmla="*/ 221498 w 515490"/>
              <a:gd name="connsiteY99" fmla="*/ 344187 h 490327"/>
              <a:gd name="connsiteX100" fmla="*/ 206377 w 515490"/>
              <a:gd name="connsiteY100" fmla="*/ 305607 h 490327"/>
              <a:gd name="connsiteX101" fmla="*/ 167563 w 515490"/>
              <a:gd name="connsiteY101" fmla="*/ 290585 h 490327"/>
              <a:gd name="connsiteX102" fmla="*/ 152443 w 515490"/>
              <a:gd name="connsiteY102" fmla="*/ 252007 h 490327"/>
              <a:gd name="connsiteX103" fmla="*/ 102308 w 515490"/>
              <a:gd name="connsiteY103" fmla="*/ 238711 h 490327"/>
              <a:gd name="connsiteX104" fmla="*/ 87605 w 515490"/>
              <a:gd name="connsiteY104" fmla="*/ 209221 h 490327"/>
              <a:gd name="connsiteX105" fmla="*/ 19272 w 515490"/>
              <a:gd name="connsiteY105" fmla="*/ 204926 h 490327"/>
              <a:gd name="connsiteX106" fmla="*/ 64062 w 515490"/>
              <a:gd name="connsiteY106" fmla="*/ 49591 h 49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15490" h="490327">
                <a:moveTo>
                  <a:pt x="267690" y="4226"/>
                </a:moveTo>
                <a:cubicBezTo>
                  <a:pt x="269229" y="3060"/>
                  <a:pt x="270574" y="1698"/>
                  <a:pt x="271705" y="187"/>
                </a:cubicBezTo>
                <a:lnTo>
                  <a:pt x="341341" y="187"/>
                </a:lnTo>
                <a:cubicBezTo>
                  <a:pt x="341662" y="187"/>
                  <a:pt x="341986" y="179"/>
                  <a:pt x="342306" y="164"/>
                </a:cubicBezTo>
                <a:cubicBezTo>
                  <a:pt x="346928" y="-55"/>
                  <a:pt x="351547" y="-54"/>
                  <a:pt x="356146" y="164"/>
                </a:cubicBezTo>
                <a:cubicBezTo>
                  <a:pt x="356470" y="179"/>
                  <a:pt x="356790" y="187"/>
                  <a:pt x="357114" y="187"/>
                </a:cubicBezTo>
                <a:lnTo>
                  <a:pt x="358155" y="187"/>
                </a:lnTo>
                <a:cubicBezTo>
                  <a:pt x="373786" y="187"/>
                  <a:pt x="388561" y="3614"/>
                  <a:pt x="401817" y="9738"/>
                </a:cubicBezTo>
                <a:cubicBezTo>
                  <a:pt x="402167" y="9900"/>
                  <a:pt x="402523" y="10052"/>
                  <a:pt x="402885" y="10194"/>
                </a:cubicBezTo>
                <a:cubicBezTo>
                  <a:pt x="427827" y="20038"/>
                  <a:pt x="450094" y="36808"/>
                  <a:pt x="466492" y="59737"/>
                </a:cubicBezTo>
                <a:cubicBezTo>
                  <a:pt x="491203" y="94297"/>
                  <a:pt x="498912" y="137627"/>
                  <a:pt x="488370" y="177940"/>
                </a:cubicBezTo>
                <a:lnTo>
                  <a:pt x="399161" y="89927"/>
                </a:lnTo>
                <a:cubicBezTo>
                  <a:pt x="395344" y="86163"/>
                  <a:pt x="390201" y="84052"/>
                  <a:pt x="384842" y="84052"/>
                </a:cubicBezTo>
                <a:lnTo>
                  <a:pt x="255856" y="84052"/>
                </a:lnTo>
                <a:cubicBezTo>
                  <a:pt x="255576" y="84052"/>
                  <a:pt x="255299" y="84058"/>
                  <a:pt x="255022" y="84069"/>
                </a:cubicBezTo>
                <a:cubicBezTo>
                  <a:pt x="250873" y="84238"/>
                  <a:pt x="246864" y="85673"/>
                  <a:pt x="243542" y="88190"/>
                </a:cubicBezTo>
                <a:lnTo>
                  <a:pt x="192312" y="127004"/>
                </a:lnTo>
                <a:cubicBezTo>
                  <a:pt x="190869" y="128098"/>
                  <a:pt x="189345" y="129021"/>
                  <a:pt x="187770" y="129774"/>
                </a:cubicBezTo>
                <a:cubicBezTo>
                  <a:pt x="176743" y="135052"/>
                  <a:pt x="163109" y="132078"/>
                  <a:pt x="155400" y="122008"/>
                </a:cubicBezTo>
                <a:cubicBezTo>
                  <a:pt x="154305" y="120577"/>
                  <a:pt x="153381" y="119071"/>
                  <a:pt x="152625" y="117513"/>
                </a:cubicBezTo>
                <a:cubicBezTo>
                  <a:pt x="147335" y="106608"/>
                  <a:pt x="150280" y="93181"/>
                  <a:pt x="160333" y="85565"/>
                </a:cubicBezTo>
                <a:lnTo>
                  <a:pt x="267690" y="4226"/>
                </a:lnTo>
                <a:close/>
                <a:moveTo>
                  <a:pt x="133507" y="305253"/>
                </a:moveTo>
                <a:lnTo>
                  <a:pt x="133147" y="305607"/>
                </a:lnTo>
                <a:lnTo>
                  <a:pt x="106667" y="331919"/>
                </a:lnTo>
                <a:lnTo>
                  <a:pt x="106320" y="332267"/>
                </a:lnTo>
                <a:cubicBezTo>
                  <a:pt x="96723" y="341425"/>
                  <a:pt x="81470" y="341308"/>
                  <a:pt x="72017" y="331916"/>
                </a:cubicBezTo>
                <a:cubicBezTo>
                  <a:pt x="62445" y="322407"/>
                  <a:pt x="62445" y="306988"/>
                  <a:pt x="72017" y="297476"/>
                </a:cubicBezTo>
                <a:lnTo>
                  <a:pt x="98497" y="271166"/>
                </a:lnTo>
                <a:cubicBezTo>
                  <a:pt x="108069" y="261655"/>
                  <a:pt x="123588" y="261655"/>
                  <a:pt x="133159" y="271166"/>
                </a:cubicBezTo>
                <a:cubicBezTo>
                  <a:pt x="142614" y="280559"/>
                  <a:pt x="142729" y="295720"/>
                  <a:pt x="133507" y="305253"/>
                </a:cubicBezTo>
                <a:close/>
                <a:moveTo>
                  <a:pt x="125603" y="351432"/>
                </a:moveTo>
                <a:cubicBezTo>
                  <a:pt x="116381" y="360968"/>
                  <a:pt x="116497" y="376127"/>
                  <a:pt x="125952" y="385519"/>
                </a:cubicBezTo>
                <a:cubicBezTo>
                  <a:pt x="135523" y="395031"/>
                  <a:pt x="151042" y="395031"/>
                  <a:pt x="160614" y="385519"/>
                </a:cubicBezTo>
                <a:lnTo>
                  <a:pt x="187093" y="359210"/>
                </a:lnTo>
                <a:cubicBezTo>
                  <a:pt x="196664" y="349698"/>
                  <a:pt x="196664" y="334279"/>
                  <a:pt x="187093" y="324769"/>
                </a:cubicBezTo>
                <a:cubicBezTo>
                  <a:pt x="185912" y="323595"/>
                  <a:pt x="184640" y="322565"/>
                  <a:pt x="183299" y="321681"/>
                </a:cubicBezTo>
                <a:cubicBezTo>
                  <a:pt x="173916" y="315491"/>
                  <a:pt x="161188" y="316405"/>
                  <a:pt x="152791" y="324419"/>
                </a:cubicBezTo>
                <a:lnTo>
                  <a:pt x="152443" y="324767"/>
                </a:lnTo>
                <a:lnTo>
                  <a:pt x="125963" y="351079"/>
                </a:lnTo>
                <a:lnTo>
                  <a:pt x="125603" y="351432"/>
                </a:lnTo>
                <a:close/>
                <a:moveTo>
                  <a:pt x="68321" y="228380"/>
                </a:moveTo>
                <a:cubicBezTo>
                  <a:pt x="77893" y="237892"/>
                  <a:pt x="77893" y="253312"/>
                  <a:pt x="68321" y="262821"/>
                </a:cubicBezTo>
                <a:lnTo>
                  <a:pt x="41841" y="289133"/>
                </a:lnTo>
                <a:cubicBezTo>
                  <a:pt x="32269" y="298642"/>
                  <a:pt x="16751" y="298642"/>
                  <a:pt x="7179" y="289133"/>
                </a:cubicBezTo>
                <a:cubicBezTo>
                  <a:pt x="-2393" y="279621"/>
                  <a:pt x="-2393" y="264202"/>
                  <a:pt x="7179" y="254693"/>
                </a:cubicBezTo>
                <a:lnTo>
                  <a:pt x="33659" y="228380"/>
                </a:lnTo>
                <a:cubicBezTo>
                  <a:pt x="43230" y="218871"/>
                  <a:pt x="58749" y="218871"/>
                  <a:pt x="68321" y="228380"/>
                </a:cubicBezTo>
                <a:close/>
                <a:moveTo>
                  <a:pt x="241041" y="378369"/>
                </a:moveTo>
                <a:cubicBezTo>
                  <a:pt x="250612" y="387881"/>
                  <a:pt x="250612" y="403300"/>
                  <a:pt x="241041" y="412810"/>
                </a:cubicBezTo>
                <a:lnTo>
                  <a:pt x="214560" y="439122"/>
                </a:lnTo>
                <a:cubicBezTo>
                  <a:pt x="212597" y="441071"/>
                  <a:pt x="210384" y="442623"/>
                  <a:pt x="208022" y="443773"/>
                </a:cubicBezTo>
                <a:cubicBezTo>
                  <a:pt x="198872" y="448231"/>
                  <a:pt x="187507" y="446679"/>
                  <a:pt x="179899" y="439122"/>
                </a:cubicBezTo>
                <a:cubicBezTo>
                  <a:pt x="172291" y="431562"/>
                  <a:pt x="170730" y="420269"/>
                  <a:pt x="175217" y="411179"/>
                </a:cubicBezTo>
                <a:lnTo>
                  <a:pt x="175251" y="411108"/>
                </a:lnTo>
                <a:cubicBezTo>
                  <a:pt x="176405" y="408789"/>
                  <a:pt x="177955" y="406612"/>
                  <a:pt x="179899" y="404681"/>
                </a:cubicBezTo>
                <a:lnTo>
                  <a:pt x="206380" y="378369"/>
                </a:lnTo>
                <a:cubicBezTo>
                  <a:pt x="215952" y="368860"/>
                  <a:pt x="231469" y="368860"/>
                  <a:pt x="241041" y="378369"/>
                </a:cubicBezTo>
                <a:close/>
                <a:moveTo>
                  <a:pt x="64062" y="49591"/>
                </a:moveTo>
                <a:cubicBezTo>
                  <a:pt x="102002" y="11894"/>
                  <a:pt x="153606" y="-3952"/>
                  <a:pt x="203034" y="2054"/>
                </a:cubicBezTo>
                <a:lnTo>
                  <a:pt x="135708" y="53062"/>
                </a:lnTo>
                <a:cubicBezTo>
                  <a:pt x="106205" y="75415"/>
                  <a:pt x="100522" y="117404"/>
                  <a:pt x="123021" y="146795"/>
                </a:cubicBezTo>
                <a:cubicBezTo>
                  <a:pt x="145472" y="176123"/>
                  <a:pt x="187497" y="181811"/>
                  <a:pt x="216936" y="159506"/>
                </a:cubicBezTo>
                <a:lnTo>
                  <a:pt x="262707" y="124829"/>
                </a:lnTo>
                <a:lnTo>
                  <a:pt x="376478" y="124829"/>
                </a:lnTo>
                <a:lnTo>
                  <a:pt x="471798" y="218871"/>
                </a:lnTo>
                <a:cubicBezTo>
                  <a:pt x="472100" y="219246"/>
                  <a:pt x="472426" y="219611"/>
                  <a:pt x="472774" y="219959"/>
                </a:cubicBezTo>
                <a:lnTo>
                  <a:pt x="504036" y="251221"/>
                </a:lnTo>
                <a:cubicBezTo>
                  <a:pt x="519309" y="266493"/>
                  <a:pt x="519309" y="291253"/>
                  <a:pt x="504036" y="306526"/>
                </a:cubicBezTo>
                <a:cubicBezTo>
                  <a:pt x="489634" y="320928"/>
                  <a:pt x="466793" y="321749"/>
                  <a:pt x="451429" y="308989"/>
                </a:cubicBezTo>
                <a:lnTo>
                  <a:pt x="448811" y="306371"/>
                </a:lnTo>
                <a:cubicBezTo>
                  <a:pt x="448297" y="305854"/>
                  <a:pt x="447750" y="305389"/>
                  <a:pt x="447177" y="304973"/>
                </a:cubicBezTo>
                <a:lnTo>
                  <a:pt x="417469" y="275266"/>
                </a:lnTo>
                <a:cubicBezTo>
                  <a:pt x="412160" y="269957"/>
                  <a:pt x="403554" y="269957"/>
                  <a:pt x="398247" y="275266"/>
                </a:cubicBezTo>
                <a:cubicBezTo>
                  <a:pt x="392938" y="280572"/>
                  <a:pt x="392938" y="289179"/>
                  <a:pt x="398247" y="294488"/>
                </a:cubicBezTo>
                <a:lnTo>
                  <a:pt x="429507" y="325748"/>
                </a:lnTo>
                <a:cubicBezTo>
                  <a:pt x="430638" y="326879"/>
                  <a:pt x="431801" y="327961"/>
                  <a:pt x="432989" y="328994"/>
                </a:cubicBezTo>
                <a:lnTo>
                  <a:pt x="434180" y="330184"/>
                </a:lnTo>
                <a:cubicBezTo>
                  <a:pt x="444999" y="341004"/>
                  <a:pt x="444999" y="358544"/>
                  <a:pt x="434180" y="369363"/>
                </a:cubicBezTo>
                <a:cubicBezTo>
                  <a:pt x="423360" y="380183"/>
                  <a:pt x="405821" y="380183"/>
                  <a:pt x="395001" y="369363"/>
                </a:cubicBezTo>
                <a:lnTo>
                  <a:pt x="390410" y="364772"/>
                </a:lnTo>
                <a:cubicBezTo>
                  <a:pt x="385103" y="359462"/>
                  <a:pt x="376497" y="359462"/>
                  <a:pt x="371188" y="364772"/>
                </a:cubicBezTo>
                <a:cubicBezTo>
                  <a:pt x="368466" y="367493"/>
                  <a:pt x="367140" y="371081"/>
                  <a:pt x="367210" y="374648"/>
                </a:cubicBezTo>
                <a:cubicBezTo>
                  <a:pt x="367129" y="378228"/>
                  <a:pt x="368455" y="381833"/>
                  <a:pt x="371188" y="384565"/>
                </a:cubicBezTo>
                <a:lnTo>
                  <a:pt x="377250" y="390627"/>
                </a:lnTo>
                <a:cubicBezTo>
                  <a:pt x="387256" y="400634"/>
                  <a:pt x="387256" y="416858"/>
                  <a:pt x="377250" y="426864"/>
                </a:cubicBezTo>
                <a:cubicBezTo>
                  <a:pt x="367243" y="436871"/>
                  <a:pt x="351019" y="436871"/>
                  <a:pt x="341012" y="426864"/>
                </a:cubicBezTo>
                <a:lnTo>
                  <a:pt x="340983" y="426834"/>
                </a:lnTo>
                <a:lnTo>
                  <a:pt x="340662" y="426511"/>
                </a:lnTo>
                <a:lnTo>
                  <a:pt x="334953" y="420802"/>
                </a:lnTo>
                <a:cubicBezTo>
                  <a:pt x="332982" y="418831"/>
                  <a:pt x="330557" y="417591"/>
                  <a:pt x="328015" y="417086"/>
                </a:cubicBezTo>
                <a:cubicBezTo>
                  <a:pt x="323709" y="416224"/>
                  <a:pt x="319066" y="417461"/>
                  <a:pt x="315728" y="420802"/>
                </a:cubicBezTo>
                <a:cubicBezTo>
                  <a:pt x="310419" y="426108"/>
                  <a:pt x="310419" y="434715"/>
                  <a:pt x="315728" y="440024"/>
                </a:cubicBezTo>
                <a:lnTo>
                  <a:pt x="321665" y="445961"/>
                </a:lnTo>
                <a:cubicBezTo>
                  <a:pt x="331642" y="456180"/>
                  <a:pt x="331566" y="472551"/>
                  <a:pt x="321439" y="482677"/>
                </a:cubicBezTo>
                <a:cubicBezTo>
                  <a:pt x="311422" y="492695"/>
                  <a:pt x="295244" y="492901"/>
                  <a:pt x="284974" y="483139"/>
                </a:cubicBezTo>
                <a:lnTo>
                  <a:pt x="246054" y="446152"/>
                </a:lnTo>
                <a:lnTo>
                  <a:pt x="260326" y="431972"/>
                </a:lnTo>
                <a:cubicBezTo>
                  <a:pt x="280548" y="411877"/>
                  <a:pt x="280548" y="379302"/>
                  <a:pt x="260326" y="359210"/>
                </a:cubicBezTo>
                <a:cubicBezTo>
                  <a:pt x="249650" y="348602"/>
                  <a:pt x="235476" y="343595"/>
                  <a:pt x="221498" y="344187"/>
                </a:cubicBezTo>
                <a:cubicBezTo>
                  <a:pt x="222090" y="330296"/>
                  <a:pt x="217050" y="316214"/>
                  <a:pt x="206377" y="305607"/>
                </a:cubicBezTo>
                <a:cubicBezTo>
                  <a:pt x="195707" y="295005"/>
                  <a:pt x="181538" y="289997"/>
                  <a:pt x="167563" y="290585"/>
                </a:cubicBezTo>
                <a:cubicBezTo>
                  <a:pt x="168157" y="276696"/>
                  <a:pt x="163117" y="262611"/>
                  <a:pt x="152443" y="252007"/>
                </a:cubicBezTo>
                <a:cubicBezTo>
                  <a:pt x="138862" y="238510"/>
                  <a:pt x="119612" y="234078"/>
                  <a:pt x="102308" y="238711"/>
                </a:cubicBezTo>
                <a:cubicBezTo>
                  <a:pt x="100849" y="227926"/>
                  <a:pt x="95948" y="217509"/>
                  <a:pt x="87605" y="209221"/>
                </a:cubicBezTo>
                <a:cubicBezTo>
                  <a:pt x="68944" y="190678"/>
                  <a:pt x="39585" y="189248"/>
                  <a:pt x="19272" y="204926"/>
                </a:cubicBezTo>
                <a:cubicBezTo>
                  <a:pt x="6719" y="150840"/>
                  <a:pt x="21649" y="91732"/>
                  <a:pt x="64062" y="49591"/>
                </a:cubicBezTo>
                <a:close/>
              </a:path>
            </a:pathLst>
          </a:custGeom>
          <a:gradFill>
            <a:gsLst>
              <a:gs pos="0">
                <a:srgbClr val="8DC9E9"/>
              </a:gs>
              <a:gs pos="100000">
                <a:srgbClr val="CD98D0"/>
              </a:gs>
            </a:gsLst>
            <a:lin ang="2700000" scaled="1"/>
          </a:gradFill>
          <a:ln w="3620" cap="flat">
            <a:noFill/>
            <a:prstDash val="solid"/>
            <a:miter/>
          </a:ln>
        </p:spPr>
        <p:txBody>
          <a:bodyPr rtlCol="0" anchor="ctr"/>
          <a:lstStyle/>
          <a:p>
            <a:pPr defTabSz="914400"/>
            <a:endParaRPr lang="en-US" sz="1800" kern="0">
              <a:solidFill>
                <a:srgbClr val="000000"/>
              </a:solidFill>
            </a:endParaRPr>
          </a:p>
        </p:txBody>
      </p:sp>
      <p:sp>
        <p:nvSpPr>
          <p:cNvPr id="19" name="Rectangle 1231">
            <a:extLst>
              <a:ext uri="{FF2B5EF4-FFF2-40B4-BE49-F238E27FC236}">
                <a16:creationId xmlns:a16="http://schemas.microsoft.com/office/drawing/2014/main" id="{1B3A0D18-FE75-9BFF-CFFE-4B63C2C3B374}"/>
              </a:ext>
            </a:extLst>
          </p:cNvPr>
          <p:cNvSpPr/>
          <p:nvPr/>
        </p:nvSpPr>
        <p:spPr>
          <a:xfrm>
            <a:off x="1589508" y="4611090"/>
            <a:ext cx="3994594" cy="593610"/>
          </a:xfrm>
          <a:prstGeom prst="rect">
            <a:avLst/>
          </a:prstGeom>
        </p:spPr>
        <p:txBody>
          <a:bodyPr wrap="none" lIns="0" tIns="0" rIns="0" bIns="0" anchor="ctr">
            <a:noAutofit/>
          </a:bodyPr>
          <a:lstStyle/>
          <a:p>
            <a:pPr defTabSz="861251">
              <a:spcAft>
                <a:spcPts val="400"/>
              </a:spcAft>
              <a:defRPr/>
            </a:pPr>
            <a:r>
              <a:rPr lang="en-US" sz="2800">
                <a:gradFill>
                  <a:gsLst>
                    <a:gs pos="0">
                      <a:srgbClr val="FFFFFF"/>
                    </a:gs>
                    <a:gs pos="100000">
                      <a:srgbClr val="FFFFFF"/>
                    </a:gs>
                  </a:gsLst>
                  <a:lin ang="5400000" scaled="1"/>
                </a:gradFill>
                <a:latin typeface="Segoe UI Semibold"/>
              </a:rPr>
              <a:t>Partner portals</a:t>
            </a:r>
            <a:endParaRPr lang="en-US" sz="1200">
              <a:gradFill>
                <a:gsLst>
                  <a:gs pos="0">
                    <a:srgbClr val="FFFFFF"/>
                  </a:gs>
                  <a:gs pos="100000">
                    <a:srgbClr val="FFFFFF"/>
                  </a:gs>
                </a:gsLst>
                <a:lin ang="5400000" scaled="1"/>
              </a:gradFill>
              <a:cs typeface="Segoe UI Semibold" panose="020B0702040204020203" pitchFamily="34" charset="0"/>
            </a:endParaRPr>
          </a:p>
        </p:txBody>
      </p:sp>
      <p:grpSp>
        <p:nvGrpSpPr>
          <p:cNvPr id="20" name="Group 19">
            <a:extLst>
              <a:ext uri="{FF2B5EF4-FFF2-40B4-BE49-F238E27FC236}">
                <a16:creationId xmlns:a16="http://schemas.microsoft.com/office/drawing/2014/main" id="{9A284B58-A330-7435-B1DC-1B77E668BE05}"/>
              </a:ext>
              <a:ext uri="{C183D7F6-B498-43B3-948B-1728B52AA6E4}">
                <adec:decorative xmlns:adec="http://schemas.microsoft.com/office/drawing/2017/decorative" val="1"/>
              </a:ext>
            </a:extLst>
          </p:cNvPr>
          <p:cNvGrpSpPr/>
          <p:nvPr/>
        </p:nvGrpSpPr>
        <p:grpSpPr>
          <a:xfrm>
            <a:off x="598967" y="180078"/>
            <a:ext cx="10994065" cy="5698054"/>
            <a:chOff x="598968" y="585788"/>
            <a:chExt cx="10994065" cy="5698054"/>
          </a:xfrm>
        </p:grpSpPr>
        <p:cxnSp>
          <p:nvCxnSpPr>
            <p:cNvPr id="21" name="Straight Connector 20">
              <a:extLst>
                <a:ext uri="{FF2B5EF4-FFF2-40B4-BE49-F238E27FC236}">
                  <a16:creationId xmlns:a16="http://schemas.microsoft.com/office/drawing/2014/main" id="{2C216026-2D39-2A6A-D1DB-20CF4673AAD4}"/>
                </a:ext>
              </a:extLst>
            </p:cNvPr>
            <p:cNvCxnSpPr>
              <a:cxnSpLocks/>
            </p:cNvCxnSpPr>
            <p:nvPr/>
          </p:nvCxnSpPr>
          <p:spPr>
            <a:xfrm>
              <a:off x="6096000" y="606056"/>
              <a:ext cx="0" cy="5677786"/>
            </a:xfrm>
            <a:prstGeom prst="line">
              <a:avLst/>
            </a:prstGeom>
            <a:noFill/>
            <a:ln w="9525" cap="flat" cmpd="sng" algn="ctr">
              <a:solidFill>
                <a:srgbClr val="000000">
                  <a:lumMod val="65000"/>
                  <a:lumOff val="35000"/>
                </a:srgbClr>
              </a:solidFill>
              <a:prstDash val="solid"/>
              <a:headEnd type="none" w="lg" len="med"/>
              <a:tailEnd type="none" w="lg" len="med"/>
            </a:ln>
            <a:effectLst/>
          </p:spPr>
        </p:cxnSp>
        <p:sp>
          <p:nvSpPr>
            <p:cNvPr id="22" name="Rounded Rectangle 161">
              <a:extLst>
                <a:ext uri="{FF2B5EF4-FFF2-40B4-BE49-F238E27FC236}">
                  <a16:creationId xmlns:a16="http://schemas.microsoft.com/office/drawing/2014/main" id="{9D1CF11E-FB4D-3D8A-D7FA-83A97B77EF81}"/>
                </a:ext>
              </a:extLst>
            </p:cNvPr>
            <p:cNvSpPr/>
            <p:nvPr/>
          </p:nvSpPr>
          <p:spPr bwMode="auto">
            <a:xfrm>
              <a:off x="598968" y="585788"/>
              <a:ext cx="10994065" cy="5683250"/>
            </a:xfrm>
            <a:prstGeom prst="roundRect">
              <a:avLst>
                <a:gd name="adj" fmla="val 3758"/>
              </a:avLst>
            </a:prstGeom>
            <a:noFill/>
            <a:ln w="15875" cap="flat" cmpd="sng" algn="ctr">
              <a:gradFill flip="none" rotWithShape="1">
                <a:gsLst>
                  <a:gs pos="0">
                    <a:srgbClr val="8DC9E9"/>
                  </a:gs>
                  <a:gs pos="100000">
                    <a:srgbClr val="CD98D0"/>
                  </a:gs>
                </a:gsLst>
                <a:lin ang="270000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23" name="Rectangle 1231">
            <a:extLst>
              <a:ext uri="{FF2B5EF4-FFF2-40B4-BE49-F238E27FC236}">
                <a16:creationId xmlns:a16="http://schemas.microsoft.com/office/drawing/2014/main" id="{73C90834-09A4-7EF6-204E-49BC7F9981A8}"/>
              </a:ext>
            </a:extLst>
          </p:cNvPr>
          <p:cNvSpPr/>
          <p:nvPr/>
        </p:nvSpPr>
        <p:spPr>
          <a:xfrm>
            <a:off x="6485894" y="774245"/>
            <a:ext cx="2656818" cy="1251552"/>
          </a:xfrm>
          <a:prstGeom prst="rect">
            <a:avLst/>
          </a:prstGeom>
        </p:spPr>
        <p:txBody>
          <a:bodyPr wrap="none" lIns="0" tIns="0" rIns="0" bIns="0">
            <a:noAutofit/>
          </a:bodyPr>
          <a:lstStyle/>
          <a:p>
            <a:pPr defTabSz="861251">
              <a:spcAft>
                <a:spcPts val="400"/>
              </a:spcAft>
              <a:defRPr/>
            </a:pPr>
            <a:r>
              <a:rPr lang="en-US" sz="8000" b="1" dirty="0">
                <a:gradFill>
                  <a:gsLst>
                    <a:gs pos="0">
                      <a:srgbClr val="8DC8E8"/>
                    </a:gs>
                    <a:gs pos="100000">
                      <a:srgbClr val="CD98CF"/>
                    </a:gs>
                  </a:gsLst>
                  <a:lin ang="2700000" scaled="1"/>
                </a:gradFill>
                <a:latin typeface="Segoe UI Semibold"/>
              </a:rPr>
              <a:t>170%</a:t>
            </a:r>
          </a:p>
          <a:p>
            <a:pPr defTabSz="861251">
              <a:spcAft>
                <a:spcPts val="400"/>
              </a:spcAft>
              <a:defRPr/>
            </a:pPr>
            <a:r>
              <a:rPr lang="en-US" sz="3200" b="1" dirty="0">
                <a:gradFill>
                  <a:gsLst>
                    <a:gs pos="0">
                      <a:srgbClr val="FFFFFF"/>
                    </a:gs>
                    <a:gs pos="100000">
                      <a:srgbClr val="FFFFFF"/>
                    </a:gs>
                  </a:gsLst>
                  <a:lin ang="2700000" scaled="1"/>
                </a:gradFill>
                <a:latin typeface="Segoe UI Semibold"/>
                <a:cs typeface="Segoe UI Semibold" panose="020B0702040204020203" pitchFamily="34" charset="0"/>
              </a:rPr>
              <a:t>year-over-year</a:t>
            </a:r>
          </a:p>
          <a:p>
            <a:pPr defTabSz="861251">
              <a:spcAft>
                <a:spcPts val="400"/>
              </a:spcAft>
              <a:defRPr/>
            </a:pPr>
            <a:r>
              <a:rPr lang="en-US" sz="3200" b="1" dirty="0">
                <a:gradFill>
                  <a:gsLst>
                    <a:gs pos="0">
                      <a:srgbClr val="FFFFFF"/>
                    </a:gs>
                    <a:gs pos="100000">
                      <a:srgbClr val="FFFFFF"/>
                    </a:gs>
                  </a:gsLst>
                  <a:lin ang="2700000" scaled="1"/>
                </a:gradFill>
                <a:latin typeface="Segoe UI Semibold"/>
                <a:cs typeface="Segoe UI Semibold" panose="020B0702040204020203" pitchFamily="34" charset="0"/>
              </a:rPr>
              <a:t>growth</a:t>
            </a:r>
            <a:endParaRPr lang="en-US" sz="3200" dirty="0">
              <a:gradFill>
                <a:gsLst>
                  <a:gs pos="0">
                    <a:srgbClr val="FFFFFF"/>
                  </a:gs>
                  <a:gs pos="100000">
                    <a:srgbClr val="FFFFFF"/>
                  </a:gs>
                </a:gsLst>
                <a:lin ang="2700000" scaled="1"/>
              </a:gradFill>
              <a:cs typeface="Segoe UI Semibold" panose="020B0702040204020203" pitchFamily="34" charset="0"/>
            </a:endParaRPr>
          </a:p>
        </p:txBody>
      </p:sp>
      <p:grpSp>
        <p:nvGrpSpPr>
          <p:cNvPr id="24" name="Group 23" descr="Chart showing 170% year-over-year growth">
            <a:extLst>
              <a:ext uri="{FF2B5EF4-FFF2-40B4-BE49-F238E27FC236}">
                <a16:creationId xmlns:a16="http://schemas.microsoft.com/office/drawing/2014/main" id="{9437A480-30C8-6768-0B7B-575BA092E267}"/>
              </a:ext>
            </a:extLst>
          </p:cNvPr>
          <p:cNvGrpSpPr/>
          <p:nvPr/>
        </p:nvGrpSpPr>
        <p:grpSpPr>
          <a:xfrm>
            <a:off x="5967124" y="2866596"/>
            <a:ext cx="5497028" cy="3011536"/>
            <a:chOff x="6096000" y="3277769"/>
            <a:chExt cx="5497028" cy="3011536"/>
          </a:xfrm>
        </p:grpSpPr>
        <p:sp>
          <p:nvSpPr>
            <p:cNvPr id="25" name="Freeform 162">
              <a:extLst>
                <a:ext uri="{FF2B5EF4-FFF2-40B4-BE49-F238E27FC236}">
                  <a16:creationId xmlns:a16="http://schemas.microsoft.com/office/drawing/2014/main" id="{3BD8DAE6-368B-2502-DE48-9D90028CAE2C}"/>
                </a:ext>
              </a:extLst>
            </p:cNvPr>
            <p:cNvSpPr/>
            <p:nvPr/>
          </p:nvSpPr>
          <p:spPr bwMode="auto">
            <a:xfrm>
              <a:off x="6096000" y="3280229"/>
              <a:ext cx="5497028" cy="3009076"/>
            </a:xfrm>
            <a:custGeom>
              <a:avLst/>
              <a:gdLst>
                <a:gd name="connsiteX0" fmla="*/ 5496076 w 5497028"/>
                <a:gd name="connsiteY0" fmla="*/ 0 h 3009076"/>
                <a:gd name="connsiteX1" fmla="*/ 5497028 w 5497028"/>
                <a:gd name="connsiteY1" fmla="*/ 0 h 3009076"/>
                <a:gd name="connsiteX2" fmla="*/ 5497028 w 5497028"/>
                <a:gd name="connsiteY2" fmla="*/ 3009076 h 3009076"/>
                <a:gd name="connsiteX3" fmla="*/ 0 w 5497028"/>
                <a:gd name="connsiteY3" fmla="*/ 3009076 h 3009076"/>
                <a:gd name="connsiteX4" fmla="*/ 0 w 5497028"/>
                <a:gd name="connsiteY4" fmla="*/ 1461104 h 3009076"/>
                <a:gd name="connsiteX5" fmla="*/ 406400 w 5497028"/>
                <a:gd name="connsiteY5" fmla="*/ 1504647 h 3009076"/>
                <a:gd name="connsiteX6" fmla="*/ 478971 w 5497028"/>
                <a:gd name="connsiteY6" fmla="*/ 1582057 h 3009076"/>
                <a:gd name="connsiteX7" fmla="*/ 914400 w 5497028"/>
                <a:gd name="connsiteY7" fmla="*/ 1678819 h 3009076"/>
                <a:gd name="connsiteX8" fmla="*/ 1282095 w 5497028"/>
                <a:gd name="connsiteY8" fmla="*/ 1669142 h 3009076"/>
                <a:gd name="connsiteX9" fmla="*/ 1640114 w 5497028"/>
                <a:gd name="connsiteY9" fmla="*/ 1722361 h 3009076"/>
                <a:gd name="connsiteX10" fmla="*/ 1862667 w 5497028"/>
                <a:gd name="connsiteY10" fmla="*/ 1678819 h 3009076"/>
                <a:gd name="connsiteX11" fmla="*/ 1983619 w 5497028"/>
                <a:gd name="connsiteY11" fmla="*/ 1673981 h 3009076"/>
                <a:gd name="connsiteX12" fmla="*/ 2061029 w 5497028"/>
                <a:gd name="connsiteY12" fmla="*/ 1722361 h 3009076"/>
                <a:gd name="connsiteX13" fmla="*/ 2080381 w 5497028"/>
                <a:gd name="connsiteY13" fmla="*/ 1678819 h 3009076"/>
                <a:gd name="connsiteX14" fmla="*/ 2501295 w 5497028"/>
                <a:gd name="connsiteY14" fmla="*/ 1557866 h 3009076"/>
                <a:gd name="connsiteX15" fmla="*/ 2709333 w 5497028"/>
                <a:gd name="connsiteY15" fmla="*/ 1591733 h 3009076"/>
                <a:gd name="connsiteX16" fmla="*/ 3086705 w 5497028"/>
                <a:gd name="connsiteY16" fmla="*/ 1475619 h 3009076"/>
                <a:gd name="connsiteX17" fmla="*/ 3367314 w 5497028"/>
                <a:gd name="connsiteY17" fmla="*/ 1330476 h 3009076"/>
                <a:gd name="connsiteX18" fmla="*/ 3681790 w 5497028"/>
                <a:gd name="connsiteY18" fmla="*/ 1461104 h 3009076"/>
                <a:gd name="connsiteX19" fmla="*/ 3797905 w 5497028"/>
                <a:gd name="connsiteY19" fmla="*/ 1432076 h 3009076"/>
                <a:gd name="connsiteX20" fmla="*/ 3884990 w 5497028"/>
                <a:gd name="connsiteY20" fmla="*/ 1465942 h 3009076"/>
                <a:gd name="connsiteX21" fmla="*/ 4378476 w 5497028"/>
                <a:gd name="connsiteY21" fmla="*/ 1499809 h 3009076"/>
                <a:gd name="connsiteX22" fmla="*/ 4586514 w 5497028"/>
                <a:gd name="connsiteY22" fmla="*/ 1083733 h 3009076"/>
                <a:gd name="connsiteX23" fmla="*/ 4654248 w 5497028"/>
                <a:gd name="connsiteY23" fmla="*/ 1078895 h 3009076"/>
                <a:gd name="connsiteX24" fmla="*/ 4915505 w 5497028"/>
                <a:gd name="connsiteY24" fmla="*/ 875695 h 3009076"/>
                <a:gd name="connsiteX25" fmla="*/ 5026781 w 5497028"/>
                <a:gd name="connsiteY25" fmla="*/ 667657 h 3009076"/>
                <a:gd name="connsiteX26" fmla="*/ 5099352 w 5497028"/>
                <a:gd name="connsiteY26" fmla="*/ 745066 h 3009076"/>
                <a:gd name="connsiteX27" fmla="*/ 5191276 w 5497028"/>
                <a:gd name="connsiteY27" fmla="*/ 735390 h 300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497028" h="3009076">
                  <a:moveTo>
                    <a:pt x="5496076" y="0"/>
                  </a:moveTo>
                  <a:lnTo>
                    <a:pt x="5497028" y="0"/>
                  </a:lnTo>
                  <a:lnTo>
                    <a:pt x="5497028" y="3009076"/>
                  </a:lnTo>
                  <a:lnTo>
                    <a:pt x="0" y="3009076"/>
                  </a:lnTo>
                  <a:lnTo>
                    <a:pt x="0" y="1461104"/>
                  </a:lnTo>
                  <a:lnTo>
                    <a:pt x="406400" y="1504647"/>
                  </a:lnTo>
                  <a:lnTo>
                    <a:pt x="478971" y="1582057"/>
                  </a:lnTo>
                  <a:lnTo>
                    <a:pt x="914400" y="1678819"/>
                  </a:lnTo>
                  <a:lnTo>
                    <a:pt x="1282095" y="1669142"/>
                  </a:lnTo>
                  <a:lnTo>
                    <a:pt x="1640114" y="1722361"/>
                  </a:lnTo>
                  <a:lnTo>
                    <a:pt x="1862667" y="1678819"/>
                  </a:lnTo>
                  <a:lnTo>
                    <a:pt x="1983619" y="1673981"/>
                  </a:lnTo>
                  <a:lnTo>
                    <a:pt x="2061029" y="1722361"/>
                  </a:lnTo>
                  <a:lnTo>
                    <a:pt x="2080381" y="1678819"/>
                  </a:lnTo>
                  <a:lnTo>
                    <a:pt x="2501295" y="1557866"/>
                  </a:lnTo>
                  <a:lnTo>
                    <a:pt x="2709333" y="1591733"/>
                  </a:lnTo>
                  <a:lnTo>
                    <a:pt x="3086705" y="1475619"/>
                  </a:lnTo>
                  <a:lnTo>
                    <a:pt x="3367314" y="1330476"/>
                  </a:lnTo>
                  <a:lnTo>
                    <a:pt x="3681790" y="1461104"/>
                  </a:lnTo>
                  <a:lnTo>
                    <a:pt x="3797905" y="1432076"/>
                  </a:lnTo>
                  <a:lnTo>
                    <a:pt x="3884990" y="1465942"/>
                  </a:lnTo>
                  <a:lnTo>
                    <a:pt x="4378476" y="1499809"/>
                  </a:lnTo>
                  <a:lnTo>
                    <a:pt x="4586514" y="1083733"/>
                  </a:lnTo>
                  <a:lnTo>
                    <a:pt x="4654248" y="1078895"/>
                  </a:lnTo>
                  <a:lnTo>
                    <a:pt x="4915505" y="875695"/>
                  </a:lnTo>
                  <a:lnTo>
                    <a:pt x="5026781" y="667657"/>
                  </a:lnTo>
                  <a:lnTo>
                    <a:pt x="5099352" y="745066"/>
                  </a:lnTo>
                  <a:lnTo>
                    <a:pt x="5191276" y="735390"/>
                  </a:lnTo>
                  <a:close/>
                </a:path>
              </a:pathLst>
            </a:custGeom>
            <a:gradFill flip="none" rotWithShape="1">
              <a:gsLst>
                <a:gs pos="0">
                  <a:srgbClr val="8DC9E9"/>
                </a:gs>
                <a:gs pos="100000">
                  <a:srgbClr val="CD98D0">
                    <a:alpha val="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 name="Freeform 163">
              <a:extLst>
                <a:ext uri="{FF2B5EF4-FFF2-40B4-BE49-F238E27FC236}">
                  <a16:creationId xmlns:a16="http://schemas.microsoft.com/office/drawing/2014/main" id="{E04461E2-FC99-B5CC-9760-7141AD506074}"/>
                </a:ext>
              </a:extLst>
            </p:cNvPr>
            <p:cNvSpPr/>
            <p:nvPr/>
          </p:nvSpPr>
          <p:spPr bwMode="auto">
            <a:xfrm>
              <a:off x="6096000" y="3277769"/>
              <a:ext cx="5497028" cy="1722361"/>
            </a:xfrm>
            <a:custGeom>
              <a:avLst/>
              <a:gdLst>
                <a:gd name="connsiteX0" fmla="*/ 5496076 w 5497028"/>
                <a:gd name="connsiteY0" fmla="*/ 0 h 3009076"/>
                <a:gd name="connsiteX1" fmla="*/ 5497028 w 5497028"/>
                <a:gd name="connsiteY1" fmla="*/ 0 h 3009076"/>
                <a:gd name="connsiteX2" fmla="*/ 5497028 w 5497028"/>
                <a:gd name="connsiteY2" fmla="*/ 3009076 h 3009076"/>
                <a:gd name="connsiteX3" fmla="*/ 0 w 5497028"/>
                <a:gd name="connsiteY3" fmla="*/ 3009076 h 3009076"/>
                <a:gd name="connsiteX4" fmla="*/ 0 w 5497028"/>
                <a:gd name="connsiteY4" fmla="*/ 1461104 h 3009076"/>
                <a:gd name="connsiteX5" fmla="*/ 406400 w 5497028"/>
                <a:gd name="connsiteY5" fmla="*/ 1504647 h 3009076"/>
                <a:gd name="connsiteX6" fmla="*/ 478971 w 5497028"/>
                <a:gd name="connsiteY6" fmla="*/ 1582057 h 3009076"/>
                <a:gd name="connsiteX7" fmla="*/ 914400 w 5497028"/>
                <a:gd name="connsiteY7" fmla="*/ 1678819 h 3009076"/>
                <a:gd name="connsiteX8" fmla="*/ 1282095 w 5497028"/>
                <a:gd name="connsiteY8" fmla="*/ 1669142 h 3009076"/>
                <a:gd name="connsiteX9" fmla="*/ 1640114 w 5497028"/>
                <a:gd name="connsiteY9" fmla="*/ 1722361 h 3009076"/>
                <a:gd name="connsiteX10" fmla="*/ 1862667 w 5497028"/>
                <a:gd name="connsiteY10" fmla="*/ 1678819 h 3009076"/>
                <a:gd name="connsiteX11" fmla="*/ 1983619 w 5497028"/>
                <a:gd name="connsiteY11" fmla="*/ 1673981 h 3009076"/>
                <a:gd name="connsiteX12" fmla="*/ 2061029 w 5497028"/>
                <a:gd name="connsiteY12" fmla="*/ 1722361 h 3009076"/>
                <a:gd name="connsiteX13" fmla="*/ 2080381 w 5497028"/>
                <a:gd name="connsiteY13" fmla="*/ 1678819 h 3009076"/>
                <a:gd name="connsiteX14" fmla="*/ 2501295 w 5497028"/>
                <a:gd name="connsiteY14" fmla="*/ 1557866 h 3009076"/>
                <a:gd name="connsiteX15" fmla="*/ 2709333 w 5497028"/>
                <a:gd name="connsiteY15" fmla="*/ 1591733 h 3009076"/>
                <a:gd name="connsiteX16" fmla="*/ 3086705 w 5497028"/>
                <a:gd name="connsiteY16" fmla="*/ 1475619 h 3009076"/>
                <a:gd name="connsiteX17" fmla="*/ 3367314 w 5497028"/>
                <a:gd name="connsiteY17" fmla="*/ 1330476 h 3009076"/>
                <a:gd name="connsiteX18" fmla="*/ 3681790 w 5497028"/>
                <a:gd name="connsiteY18" fmla="*/ 1461104 h 3009076"/>
                <a:gd name="connsiteX19" fmla="*/ 3797905 w 5497028"/>
                <a:gd name="connsiteY19" fmla="*/ 1432076 h 3009076"/>
                <a:gd name="connsiteX20" fmla="*/ 3884990 w 5497028"/>
                <a:gd name="connsiteY20" fmla="*/ 1465942 h 3009076"/>
                <a:gd name="connsiteX21" fmla="*/ 4378476 w 5497028"/>
                <a:gd name="connsiteY21" fmla="*/ 1499809 h 3009076"/>
                <a:gd name="connsiteX22" fmla="*/ 4586514 w 5497028"/>
                <a:gd name="connsiteY22" fmla="*/ 1083733 h 3009076"/>
                <a:gd name="connsiteX23" fmla="*/ 4654248 w 5497028"/>
                <a:gd name="connsiteY23" fmla="*/ 1078895 h 3009076"/>
                <a:gd name="connsiteX24" fmla="*/ 4915505 w 5497028"/>
                <a:gd name="connsiteY24" fmla="*/ 875695 h 3009076"/>
                <a:gd name="connsiteX25" fmla="*/ 5026781 w 5497028"/>
                <a:gd name="connsiteY25" fmla="*/ 667657 h 3009076"/>
                <a:gd name="connsiteX26" fmla="*/ 5099352 w 5497028"/>
                <a:gd name="connsiteY26" fmla="*/ 745066 h 3009076"/>
                <a:gd name="connsiteX27" fmla="*/ 5191276 w 5497028"/>
                <a:gd name="connsiteY27" fmla="*/ 735390 h 3009076"/>
                <a:gd name="connsiteX0" fmla="*/ 5497028 w 5588468"/>
                <a:gd name="connsiteY0" fmla="*/ 3009076 h 3100516"/>
                <a:gd name="connsiteX1" fmla="*/ 0 w 5588468"/>
                <a:gd name="connsiteY1" fmla="*/ 3009076 h 3100516"/>
                <a:gd name="connsiteX2" fmla="*/ 0 w 5588468"/>
                <a:gd name="connsiteY2" fmla="*/ 1461104 h 3100516"/>
                <a:gd name="connsiteX3" fmla="*/ 406400 w 5588468"/>
                <a:gd name="connsiteY3" fmla="*/ 1504647 h 3100516"/>
                <a:gd name="connsiteX4" fmla="*/ 478971 w 5588468"/>
                <a:gd name="connsiteY4" fmla="*/ 1582057 h 3100516"/>
                <a:gd name="connsiteX5" fmla="*/ 914400 w 5588468"/>
                <a:gd name="connsiteY5" fmla="*/ 1678819 h 3100516"/>
                <a:gd name="connsiteX6" fmla="*/ 1282095 w 5588468"/>
                <a:gd name="connsiteY6" fmla="*/ 1669142 h 3100516"/>
                <a:gd name="connsiteX7" fmla="*/ 1640114 w 5588468"/>
                <a:gd name="connsiteY7" fmla="*/ 1722361 h 3100516"/>
                <a:gd name="connsiteX8" fmla="*/ 1862667 w 5588468"/>
                <a:gd name="connsiteY8" fmla="*/ 1678819 h 3100516"/>
                <a:gd name="connsiteX9" fmla="*/ 1983619 w 5588468"/>
                <a:gd name="connsiteY9" fmla="*/ 1673981 h 3100516"/>
                <a:gd name="connsiteX10" fmla="*/ 2061029 w 5588468"/>
                <a:gd name="connsiteY10" fmla="*/ 1722361 h 3100516"/>
                <a:gd name="connsiteX11" fmla="*/ 2080381 w 5588468"/>
                <a:gd name="connsiteY11" fmla="*/ 1678819 h 3100516"/>
                <a:gd name="connsiteX12" fmla="*/ 2501295 w 5588468"/>
                <a:gd name="connsiteY12" fmla="*/ 1557866 h 3100516"/>
                <a:gd name="connsiteX13" fmla="*/ 2709333 w 5588468"/>
                <a:gd name="connsiteY13" fmla="*/ 1591733 h 3100516"/>
                <a:gd name="connsiteX14" fmla="*/ 3086705 w 5588468"/>
                <a:gd name="connsiteY14" fmla="*/ 1475619 h 3100516"/>
                <a:gd name="connsiteX15" fmla="*/ 3367314 w 5588468"/>
                <a:gd name="connsiteY15" fmla="*/ 1330476 h 3100516"/>
                <a:gd name="connsiteX16" fmla="*/ 3681790 w 5588468"/>
                <a:gd name="connsiteY16" fmla="*/ 1461104 h 3100516"/>
                <a:gd name="connsiteX17" fmla="*/ 3797905 w 5588468"/>
                <a:gd name="connsiteY17" fmla="*/ 1432076 h 3100516"/>
                <a:gd name="connsiteX18" fmla="*/ 3884990 w 5588468"/>
                <a:gd name="connsiteY18" fmla="*/ 1465942 h 3100516"/>
                <a:gd name="connsiteX19" fmla="*/ 4378476 w 5588468"/>
                <a:gd name="connsiteY19" fmla="*/ 1499809 h 3100516"/>
                <a:gd name="connsiteX20" fmla="*/ 4586514 w 5588468"/>
                <a:gd name="connsiteY20" fmla="*/ 1083733 h 3100516"/>
                <a:gd name="connsiteX21" fmla="*/ 4654248 w 5588468"/>
                <a:gd name="connsiteY21" fmla="*/ 1078895 h 3100516"/>
                <a:gd name="connsiteX22" fmla="*/ 4915505 w 5588468"/>
                <a:gd name="connsiteY22" fmla="*/ 875695 h 3100516"/>
                <a:gd name="connsiteX23" fmla="*/ 5026781 w 5588468"/>
                <a:gd name="connsiteY23" fmla="*/ 667657 h 3100516"/>
                <a:gd name="connsiteX24" fmla="*/ 5099352 w 5588468"/>
                <a:gd name="connsiteY24" fmla="*/ 745066 h 3100516"/>
                <a:gd name="connsiteX25" fmla="*/ 5191276 w 5588468"/>
                <a:gd name="connsiteY25" fmla="*/ 735390 h 3100516"/>
                <a:gd name="connsiteX26" fmla="*/ 5496076 w 5588468"/>
                <a:gd name="connsiteY26" fmla="*/ 0 h 3100516"/>
                <a:gd name="connsiteX27" fmla="*/ 5497028 w 5588468"/>
                <a:gd name="connsiteY27" fmla="*/ 0 h 3100516"/>
                <a:gd name="connsiteX28" fmla="*/ 5588468 w 5588468"/>
                <a:gd name="connsiteY28" fmla="*/ 3100516 h 3100516"/>
                <a:gd name="connsiteX0" fmla="*/ 5497028 w 5497028"/>
                <a:gd name="connsiteY0" fmla="*/ 3009076 h 3009076"/>
                <a:gd name="connsiteX1" fmla="*/ 0 w 5497028"/>
                <a:gd name="connsiteY1" fmla="*/ 3009076 h 3009076"/>
                <a:gd name="connsiteX2" fmla="*/ 0 w 5497028"/>
                <a:gd name="connsiteY2" fmla="*/ 1461104 h 3009076"/>
                <a:gd name="connsiteX3" fmla="*/ 406400 w 5497028"/>
                <a:gd name="connsiteY3" fmla="*/ 1504647 h 3009076"/>
                <a:gd name="connsiteX4" fmla="*/ 478971 w 5497028"/>
                <a:gd name="connsiteY4" fmla="*/ 1582057 h 3009076"/>
                <a:gd name="connsiteX5" fmla="*/ 914400 w 5497028"/>
                <a:gd name="connsiteY5" fmla="*/ 1678819 h 3009076"/>
                <a:gd name="connsiteX6" fmla="*/ 1282095 w 5497028"/>
                <a:gd name="connsiteY6" fmla="*/ 1669142 h 3009076"/>
                <a:gd name="connsiteX7" fmla="*/ 1640114 w 5497028"/>
                <a:gd name="connsiteY7" fmla="*/ 1722361 h 3009076"/>
                <a:gd name="connsiteX8" fmla="*/ 1862667 w 5497028"/>
                <a:gd name="connsiteY8" fmla="*/ 1678819 h 3009076"/>
                <a:gd name="connsiteX9" fmla="*/ 1983619 w 5497028"/>
                <a:gd name="connsiteY9" fmla="*/ 1673981 h 3009076"/>
                <a:gd name="connsiteX10" fmla="*/ 2061029 w 5497028"/>
                <a:gd name="connsiteY10" fmla="*/ 1722361 h 3009076"/>
                <a:gd name="connsiteX11" fmla="*/ 2080381 w 5497028"/>
                <a:gd name="connsiteY11" fmla="*/ 1678819 h 3009076"/>
                <a:gd name="connsiteX12" fmla="*/ 2501295 w 5497028"/>
                <a:gd name="connsiteY12" fmla="*/ 1557866 h 3009076"/>
                <a:gd name="connsiteX13" fmla="*/ 2709333 w 5497028"/>
                <a:gd name="connsiteY13" fmla="*/ 1591733 h 3009076"/>
                <a:gd name="connsiteX14" fmla="*/ 3086705 w 5497028"/>
                <a:gd name="connsiteY14" fmla="*/ 1475619 h 3009076"/>
                <a:gd name="connsiteX15" fmla="*/ 3367314 w 5497028"/>
                <a:gd name="connsiteY15" fmla="*/ 1330476 h 3009076"/>
                <a:gd name="connsiteX16" fmla="*/ 3681790 w 5497028"/>
                <a:gd name="connsiteY16" fmla="*/ 1461104 h 3009076"/>
                <a:gd name="connsiteX17" fmla="*/ 3797905 w 5497028"/>
                <a:gd name="connsiteY17" fmla="*/ 1432076 h 3009076"/>
                <a:gd name="connsiteX18" fmla="*/ 3884990 w 5497028"/>
                <a:gd name="connsiteY18" fmla="*/ 1465942 h 3009076"/>
                <a:gd name="connsiteX19" fmla="*/ 4378476 w 5497028"/>
                <a:gd name="connsiteY19" fmla="*/ 1499809 h 3009076"/>
                <a:gd name="connsiteX20" fmla="*/ 4586514 w 5497028"/>
                <a:gd name="connsiteY20" fmla="*/ 1083733 h 3009076"/>
                <a:gd name="connsiteX21" fmla="*/ 4654248 w 5497028"/>
                <a:gd name="connsiteY21" fmla="*/ 1078895 h 3009076"/>
                <a:gd name="connsiteX22" fmla="*/ 4915505 w 5497028"/>
                <a:gd name="connsiteY22" fmla="*/ 875695 h 3009076"/>
                <a:gd name="connsiteX23" fmla="*/ 5026781 w 5497028"/>
                <a:gd name="connsiteY23" fmla="*/ 667657 h 3009076"/>
                <a:gd name="connsiteX24" fmla="*/ 5099352 w 5497028"/>
                <a:gd name="connsiteY24" fmla="*/ 745066 h 3009076"/>
                <a:gd name="connsiteX25" fmla="*/ 5191276 w 5497028"/>
                <a:gd name="connsiteY25" fmla="*/ 735390 h 3009076"/>
                <a:gd name="connsiteX26" fmla="*/ 5496076 w 5497028"/>
                <a:gd name="connsiteY26" fmla="*/ 0 h 3009076"/>
                <a:gd name="connsiteX27" fmla="*/ 5497028 w 5497028"/>
                <a:gd name="connsiteY27" fmla="*/ 0 h 3009076"/>
                <a:gd name="connsiteX0" fmla="*/ 0 w 5497028"/>
                <a:gd name="connsiteY0" fmla="*/ 3009076 h 3009076"/>
                <a:gd name="connsiteX1" fmla="*/ 0 w 5497028"/>
                <a:gd name="connsiteY1" fmla="*/ 1461104 h 3009076"/>
                <a:gd name="connsiteX2" fmla="*/ 406400 w 5497028"/>
                <a:gd name="connsiteY2" fmla="*/ 1504647 h 3009076"/>
                <a:gd name="connsiteX3" fmla="*/ 478971 w 5497028"/>
                <a:gd name="connsiteY3" fmla="*/ 1582057 h 3009076"/>
                <a:gd name="connsiteX4" fmla="*/ 914400 w 5497028"/>
                <a:gd name="connsiteY4" fmla="*/ 1678819 h 3009076"/>
                <a:gd name="connsiteX5" fmla="*/ 1282095 w 5497028"/>
                <a:gd name="connsiteY5" fmla="*/ 1669142 h 3009076"/>
                <a:gd name="connsiteX6" fmla="*/ 1640114 w 5497028"/>
                <a:gd name="connsiteY6" fmla="*/ 1722361 h 3009076"/>
                <a:gd name="connsiteX7" fmla="*/ 1862667 w 5497028"/>
                <a:gd name="connsiteY7" fmla="*/ 1678819 h 3009076"/>
                <a:gd name="connsiteX8" fmla="*/ 1983619 w 5497028"/>
                <a:gd name="connsiteY8" fmla="*/ 1673981 h 3009076"/>
                <a:gd name="connsiteX9" fmla="*/ 2061029 w 5497028"/>
                <a:gd name="connsiteY9" fmla="*/ 1722361 h 3009076"/>
                <a:gd name="connsiteX10" fmla="*/ 2080381 w 5497028"/>
                <a:gd name="connsiteY10" fmla="*/ 1678819 h 3009076"/>
                <a:gd name="connsiteX11" fmla="*/ 2501295 w 5497028"/>
                <a:gd name="connsiteY11" fmla="*/ 1557866 h 3009076"/>
                <a:gd name="connsiteX12" fmla="*/ 2709333 w 5497028"/>
                <a:gd name="connsiteY12" fmla="*/ 1591733 h 3009076"/>
                <a:gd name="connsiteX13" fmla="*/ 3086705 w 5497028"/>
                <a:gd name="connsiteY13" fmla="*/ 1475619 h 3009076"/>
                <a:gd name="connsiteX14" fmla="*/ 3367314 w 5497028"/>
                <a:gd name="connsiteY14" fmla="*/ 1330476 h 3009076"/>
                <a:gd name="connsiteX15" fmla="*/ 3681790 w 5497028"/>
                <a:gd name="connsiteY15" fmla="*/ 1461104 h 3009076"/>
                <a:gd name="connsiteX16" fmla="*/ 3797905 w 5497028"/>
                <a:gd name="connsiteY16" fmla="*/ 1432076 h 3009076"/>
                <a:gd name="connsiteX17" fmla="*/ 3884990 w 5497028"/>
                <a:gd name="connsiteY17" fmla="*/ 1465942 h 3009076"/>
                <a:gd name="connsiteX18" fmla="*/ 4378476 w 5497028"/>
                <a:gd name="connsiteY18" fmla="*/ 1499809 h 3009076"/>
                <a:gd name="connsiteX19" fmla="*/ 4586514 w 5497028"/>
                <a:gd name="connsiteY19" fmla="*/ 1083733 h 3009076"/>
                <a:gd name="connsiteX20" fmla="*/ 4654248 w 5497028"/>
                <a:gd name="connsiteY20" fmla="*/ 1078895 h 3009076"/>
                <a:gd name="connsiteX21" fmla="*/ 4915505 w 5497028"/>
                <a:gd name="connsiteY21" fmla="*/ 875695 h 3009076"/>
                <a:gd name="connsiteX22" fmla="*/ 5026781 w 5497028"/>
                <a:gd name="connsiteY22" fmla="*/ 667657 h 3009076"/>
                <a:gd name="connsiteX23" fmla="*/ 5099352 w 5497028"/>
                <a:gd name="connsiteY23" fmla="*/ 745066 h 3009076"/>
                <a:gd name="connsiteX24" fmla="*/ 5191276 w 5497028"/>
                <a:gd name="connsiteY24" fmla="*/ 735390 h 3009076"/>
                <a:gd name="connsiteX25" fmla="*/ 5496076 w 5497028"/>
                <a:gd name="connsiteY25" fmla="*/ 0 h 3009076"/>
                <a:gd name="connsiteX26" fmla="*/ 5497028 w 5497028"/>
                <a:gd name="connsiteY26" fmla="*/ 0 h 3009076"/>
                <a:gd name="connsiteX0" fmla="*/ 0 w 5497028"/>
                <a:gd name="connsiteY0" fmla="*/ 1461104 h 1722361"/>
                <a:gd name="connsiteX1" fmla="*/ 406400 w 5497028"/>
                <a:gd name="connsiteY1" fmla="*/ 1504647 h 1722361"/>
                <a:gd name="connsiteX2" fmla="*/ 478971 w 5497028"/>
                <a:gd name="connsiteY2" fmla="*/ 1582057 h 1722361"/>
                <a:gd name="connsiteX3" fmla="*/ 914400 w 5497028"/>
                <a:gd name="connsiteY3" fmla="*/ 1678819 h 1722361"/>
                <a:gd name="connsiteX4" fmla="*/ 1282095 w 5497028"/>
                <a:gd name="connsiteY4" fmla="*/ 1669142 h 1722361"/>
                <a:gd name="connsiteX5" fmla="*/ 1640114 w 5497028"/>
                <a:gd name="connsiteY5" fmla="*/ 1722361 h 1722361"/>
                <a:gd name="connsiteX6" fmla="*/ 1862667 w 5497028"/>
                <a:gd name="connsiteY6" fmla="*/ 1678819 h 1722361"/>
                <a:gd name="connsiteX7" fmla="*/ 1983619 w 5497028"/>
                <a:gd name="connsiteY7" fmla="*/ 1673981 h 1722361"/>
                <a:gd name="connsiteX8" fmla="*/ 2061029 w 5497028"/>
                <a:gd name="connsiteY8" fmla="*/ 1722361 h 1722361"/>
                <a:gd name="connsiteX9" fmla="*/ 2080381 w 5497028"/>
                <a:gd name="connsiteY9" fmla="*/ 1678819 h 1722361"/>
                <a:gd name="connsiteX10" fmla="*/ 2501295 w 5497028"/>
                <a:gd name="connsiteY10" fmla="*/ 1557866 h 1722361"/>
                <a:gd name="connsiteX11" fmla="*/ 2709333 w 5497028"/>
                <a:gd name="connsiteY11" fmla="*/ 1591733 h 1722361"/>
                <a:gd name="connsiteX12" fmla="*/ 3086705 w 5497028"/>
                <a:gd name="connsiteY12" fmla="*/ 1475619 h 1722361"/>
                <a:gd name="connsiteX13" fmla="*/ 3367314 w 5497028"/>
                <a:gd name="connsiteY13" fmla="*/ 1330476 h 1722361"/>
                <a:gd name="connsiteX14" fmla="*/ 3681790 w 5497028"/>
                <a:gd name="connsiteY14" fmla="*/ 1461104 h 1722361"/>
                <a:gd name="connsiteX15" fmla="*/ 3797905 w 5497028"/>
                <a:gd name="connsiteY15" fmla="*/ 1432076 h 1722361"/>
                <a:gd name="connsiteX16" fmla="*/ 3884990 w 5497028"/>
                <a:gd name="connsiteY16" fmla="*/ 1465942 h 1722361"/>
                <a:gd name="connsiteX17" fmla="*/ 4378476 w 5497028"/>
                <a:gd name="connsiteY17" fmla="*/ 1499809 h 1722361"/>
                <a:gd name="connsiteX18" fmla="*/ 4586514 w 5497028"/>
                <a:gd name="connsiteY18" fmla="*/ 1083733 h 1722361"/>
                <a:gd name="connsiteX19" fmla="*/ 4654248 w 5497028"/>
                <a:gd name="connsiteY19" fmla="*/ 1078895 h 1722361"/>
                <a:gd name="connsiteX20" fmla="*/ 4915505 w 5497028"/>
                <a:gd name="connsiteY20" fmla="*/ 875695 h 1722361"/>
                <a:gd name="connsiteX21" fmla="*/ 5026781 w 5497028"/>
                <a:gd name="connsiteY21" fmla="*/ 667657 h 1722361"/>
                <a:gd name="connsiteX22" fmla="*/ 5099352 w 5497028"/>
                <a:gd name="connsiteY22" fmla="*/ 745066 h 1722361"/>
                <a:gd name="connsiteX23" fmla="*/ 5191276 w 5497028"/>
                <a:gd name="connsiteY23" fmla="*/ 735390 h 1722361"/>
                <a:gd name="connsiteX24" fmla="*/ 5496076 w 5497028"/>
                <a:gd name="connsiteY24" fmla="*/ 0 h 1722361"/>
                <a:gd name="connsiteX25" fmla="*/ 5497028 w 5497028"/>
                <a:gd name="connsiteY25" fmla="*/ 0 h 1722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97028" h="1722361">
                  <a:moveTo>
                    <a:pt x="0" y="1461104"/>
                  </a:moveTo>
                  <a:lnTo>
                    <a:pt x="406400" y="1504647"/>
                  </a:lnTo>
                  <a:lnTo>
                    <a:pt x="478971" y="1582057"/>
                  </a:lnTo>
                  <a:lnTo>
                    <a:pt x="914400" y="1678819"/>
                  </a:lnTo>
                  <a:lnTo>
                    <a:pt x="1282095" y="1669142"/>
                  </a:lnTo>
                  <a:lnTo>
                    <a:pt x="1640114" y="1722361"/>
                  </a:lnTo>
                  <a:lnTo>
                    <a:pt x="1862667" y="1678819"/>
                  </a:lnTo>
                  <a:lnTo>
                    <a:pt x="1983619" y="1673981"/>
                  </a:lnTo>
                  <a:lnTo>
                    <a:pt x="2061029" y="1722361"/>
                  </a:lnTo>
                  <a:lnTo>
                    <a:pt x="2080381" y="1678819"/>
                  </a:lnTo>
                  <a:lnTo>
                    <a:pt x="2501295" y="1557866"/>
                  </a:lnTo>
                  <a:lnTo>
                    <a:pt x="2709333" y="1591733"/>
                  </a:lnTo>
                  <a:lnTo>
                    <a:pt x="3086705" y="1475619"/>
                  </a:lnTo>
                  <a:lnTo>
                    <a:pt x="3367314" y="1330476"/>
                  </a:lnTo>
                  <a:lnTo>
                    <a:pt x="3681790" y="1461104"/>
                  </a:lnTo>
                  <a:lnTo>
                    <a:pt x="3797905" y="1432076"/>
                  </a:lnTo>
                  <a:lnTo>
                    <a:pt x="3884990" y="1465942"/>
                  </a:lnTo>
                  <a:lnTo>
                    <a:pt x="4378476" y="1499809"/>
                  </a:lnTo>
                  <a:lnTo>
                    <a:pt x="4586514" y="1083733"/>
                  </a:lnTo>
                  <a:lnTo>
                    <a:pt x="4654248" y="1078895"/>
                  </a:lnTo>
                  <a:lnTo>
                    <a:pt x="4915505" y="875695"/>
                  </a:lnTo>
                  <a:lnTo>
                    <a:pt x="5026781" y="667657"/>
                  </a:lnTo>
                  <a:lnTo>
                    <a:pt x="5099352" y="745066"/>
                  </a:lnTo>
                  <a:lnTo>
                    <a:pt x="5191276" y="735390"/>
                  </a:lnTo>
                  <a:lnTo>
                    <a:pt x="5496076" y="0"/>
                  </a:lnTo>
                  <a:lnTo>
                    <a:pt x="5497028" y="0"/>
                  </a:lnTo>
                </a:path>
              </a:pathLst>
            </a:custGeom>
            <a:noFill/>
            <a:ln w="15875" cap="flat" cmpd="sng" algn="ctr">
              <a:gradFill flip="none" rotWithShape="1">
                <a:gsLst>
                  <a:gs pos="0">
                    <a:srgbClr val="8DC9E9"/>
                  </a:gs>
                  <a:gs pos="100000">
                    <a:srgbClr val="CD98D0"/>
                  </a:gs>
                </a:gsLst>
                <a:lin ang="270000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grpSp>
      <p:pic>
        <p:nvPicPr>
          <p:cNvPr id="27" name="Picture 2">
            <a:extLst>
              <a:ext uri="{FF2B5EF4-FFF2-40B4-BE49-F238E27FC236}">
                <a16:creationId xmlns:a16="http://schemas.microsoft.com/office/drawing/2014/main" id="{65CB50A0-0666-887A-A40E-1118FD6BC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3023" y="168548"/>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785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accel="50000" decel="50000" fill="hold" nodeType="withEffect">
                                  <p:stCondLst>
                                    <p:cond delay="1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6" presetClass="emph" presetSubtype="0" accel="50000" decel="50000" autoRev="1" fill="hold" nodeType="withEffect">
                                  <p:stCondLst>
                                    <p:cond delay="100"/>
                                  </p:stCondLst>
                                  <p:childTnLst>
                                    <p:animScale>
                                      <p:cBhvr>
                                        <p:cTn id="11" dur="300" fill="hold"/>
                                        <p:tgtEl>
                                          <p:spTgt spid="2"/>
                                        </p:tgtEl>
                                      </p:cBhvr>
                                      <p:by x="120000" y="120000"/>
                                    </p:animScale>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4.16667E-6 3.33333E-6 L -0.0263 -0.00186 " pathEditMode="relative" rAng="0" ptsTypes="AA">
                                      <p:cBhvr>
                                        <p:cTn id="16" dur="700" spd="-100000" fill="hold"/>
                                        <p:tgtEl>
                                          <p:spTgt spid="11"/>
                                        </p:tgtEl>
                                        <p:attrNameLst>
                                          <p:attrName>ppt_x</p:attrName>
                                          <p:attrName>ppt_y</p:attrName>
                                        </p:attrNameLst>
                                      </p:cBhvr>
                                      <p:rCtr x="-1315" y="-93"/>
                                    </p:animMotion>
                                  </p:childTnLst>
                                </p:cTn>
                              </p:par>
                              <p:par>
                                <p:cTn id="17" presetID="53" presetClass="entr" presetSubtype="16" accel="50000" decel="5000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 calcmode="lin" valueType="num">
                                      <p:cBhvr>
                                        <p:cTn id="19" dur="500" fill="hold"/>
                                        <p:tgtEl>
                                          <p:spTgt spid="12"/>
                                        </p:tgtEl>
                                        <p:attrNameLst>
                                          <p:attrName>ppt_w</p:attrName>
                                        </p:attrNameLst>
                                      </p:cBhvr>
                                      <p:tavLst>
                                        <p:tav tm="0">
                                          <p:val>
                                            <p:fltVal val="0"/>
                                          </p:val>
                                        </p:tav>
                                        <p:tav tm="100000">
                                          <p:val>
                                            <p:strVal val="#ppt_w"/>
                                          </p:val>
                                        </p:tav>
                                      </p:tavLst>
                                    </p:anim>
                                    <p:anim calcmode="lin" valueType="num">
                                      <p:cBhvr>
                                        <p:cTn id="20" dur="500" fill="hold"/>
                                        <p:tgtEl>
                                          <p:spTgt spid="12"/>
                                        </p:tgtEl>
                                        <p:attrNameLst>
                                          <p:attrName>ppt_h</p:attrName>
                                        </p:attrNameLst>
                                      </p:cBhvr>
                                      <p:tavLst>
                                        <p:tav tm="0">
                                          <p:val>
                                            <p:fltVal val="0"/>
                                          </p:val>
                                        </p:tav>
                                        <p:tav tm="100000">
                                          <p:val>
                                            <p:strVal val="#ppt_h"/>
                                          </p:val>
                                        </p:tav>
                                      </p:tavLst>
                                    </p:anim>
                                    <p:animEffect transition="in" filter="fade">
                                      <p:cBhvr>
                                        <p:cTn id="21" dur="500"/>
                                        <p:tgtEl>
                                          <p:spTgt spid="12"/>
                                        </p:tgtEl>
                                      </p:cBhvr>
                                    </p:animEffect>
                                  </p:childTnLst>
                                </p:cTn>
                              </p:par>
                              <p:par>
                                <p:cTn id="22" presetID="6" presetClass="emph" presetSubtype="0" accel="50000" decel="50000" autoRev="1" fill="hold" grpId="1" nodeType="withEffect">
                                  <p:stCondLst>
                                    <p:cond delay="100"/>
                                  </p:stCondLst>
                                  <p:childTnLst>
                                    <p:animScale>
                                      <p:cBhvr>
                                        <p:cTn id="23" dur="300" fill="hold"/>
                                        <p:tgtEl>
                                          <p:spTgt spid="12"/>
                                        </p:tgtEl>
                                      </p:cBhvr>
                                      <p:by x="120000" y="120000"/>
                                    </p:animScale>
                                  </p:childTnLst>
                                </p:cTn>
                              </p:par>
                              <p:par>
                                <p:cTn id="24" presetID="10" presetClass="entr" presetSubtype="0" fill="hold" grpId="0" nodeType="withEffect">
                                  <p:stCondLst>
                                    <p:cond delay="1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
                                  </p:stCondLst>
                                  <p:childTnLst>
                                    <p:animMotion origin="layout" path="M -4.16667E-6 3.33333E-6 L -0.0263 -0.00186 " pathEditMode="relative" rAng="0" ptsTypes="AA">
                                      <p:cBhvr>
                                        <p:cTn id="28" dur="700" spd="-100000" fill="hold"/>
                                        <p:tgtEl>
                                          <p:spTgt spid="13"/>
                                        </p:tgtEl>
                                        <p:attrNameLst>
                                          <p:attrName>ppt_x</p:attrName>
                                          <p:attrName>ppt_y</p:attrName>
                                        </p:attrNameLst>
                                      </p:cBhvr>
                                      <p:rCtr x="-1315" y="-93"/>
                                    </p:animMotion>
                                  </p:childTnLst>
                                </p:cTn>
                              </p:par>
                              <p:par>
                                <p:cTn id="29" presetID="53" presetClass="entr" presetSubtype="16" accel="50000" decel="50000" fill="hold" grpId="0" nodeType="withEffect">
                                  <p:stCondLst>
                                    <p:cond delay="200"/>
                                  </p:stCondLst>
                                  <p:childTnLst>
                                    <p:set>
                                      <p:cBhvr>
                                        <p:cTn id="30" dur="1" fill="hold">
                                          <p:stCondLst>
                                            <p:cond delay="0"/>
                                          </p:stCondLst>
                                        </p:cTn>
                                        <p:tgtEl>
                                          <p:spTgt spid="14"/>
                                        </p:tgtEl>
                                        <p:attrNameLst>
                                          <p:attrName>style.visibility</p:attrName>
                                        </p:attrNameLst>
                                      </p:cBhvr>
                                      <p:to>
                                        <p:strVal val="visible"/>
                                      </p:to>
                                    </p:set>
                                    <p:anim calcmode="lin" valueType="num">
                                      <p:cBhvr>
                                        <p:cTn id="31" dur="500" fill="hold"/>
                                        <p:tgtEl>
                                          <p:spTgt spid="14"/>
                                        </p:tgtEl>
                                        <p:attrNameLst>
                                          <p:attrName>ppt_w</p:attrName>
                                        </p:attrNameLst>
                                      </p:cBhvr>
                                      <p:tavLst>
                                        <p:tav tm="0">
                                          <p:val>
                                            <p:fltVal val="0"/>
                                          </p:val>
                                        </p:tav>
                                        <p:tav tm="100000">
                                          <p:val>
                                            <p:strVal val="#ppt_w"/>
                                          </p:val>
                                        </p:tav>
                                      </p:tavLst>
                                    </p:anim>
                                    <p:anim calcmode="lin" valueType="num">
                                      <p:cBhvr>
                                        <p:cTn id="32" dur="500" fill="hold"/>
                                        <p:tgtEl>
                                          <p:spTgt spid="14"/>
                                        </p:tgtEl>
                                        <p:attrNameLst>
                                          <p:attrName>ppt_h</p:attrName>
                                        </p:attrNameLst>
                                      </p:cBhvr>
                                      <p:tavLst>
                                        <p:tav tm="0">
                                          <p:val>
                                            <p:fltVal val="0"/>
                                          </p:val>
                                        </p:tav>
                                        <p:tav tm="100000">
                                          <p:val>
                                            <p:strVal val="#ppt_h"/>
                                          </p:val>
                                        </p:tav>
                                      </p:tavLst>
                                    </p:anim>
                                    <p:animEffect transition="in" filter="fade">
                                      <p:cBhvr>
                                        <p:cTn id="33" dur="500"/>
                                        <p:tgtEl>
                                          <p:spTgt spid="14"/>
                                        </p:tgtEl>
                                      </p:cBhvr>
                                    </p:animEffect>
                                  </p:childTnLst>
                                </p:cTn>
                              </p:par>
                              <p:par>
                                <p:cTn id="34" presetID="6" presetClass="emph" presetSubtype="0" accel="50000" decel="50000" autoRev="1" fill="hold" grpId="1" nodeType="withEffect">
                                  <p:stCondLst>
                                    <p:cond delay="200"/>
                                  </p:stCondLst>
                                  <p:childTnLst>
                                    <p:animScale>
                                      <p:cBhvr>
                                        <p:cTn id="35" dur="300" fill="hold"/>
                                        <p:tgtEl>
                                          <p:spTgt spid="14"/>
                                        </p:tgtEl>
                                      </p:cBhvr>
                                      <p:by x="120000" y="120000"/>
                                    </p:animScale>
                                  </p:childTnLst>
                                </p:cTn>
                              </p:par>
                              <p:par>
                                <p:cTn id="36" presetID="10" presetClass="entr" presetSubtype="0" fill="hold" grpId="0" nodeType="withEffect">
                                  <p:stCondLst>
                                    <p:cond delay="20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42" presetClass="path" presetSubtype="0" decel="100000" fill="hold" grpId="1" nodeType="withEffect">
                                  <p:stCondLst>
                                    <p:cond delay="200"/>
                                  </p:stCondLst>
                                  <p:childTnLst>
                                    <p:animMotion origin="layout" path="M -4.16667E-6 3.33333E-6 L -0.0263 -0.00186 " pathEditMode="relative" rAng="0" ptsTypes="AA">
                                      <p:cBhvr>
                                        <p:cTn id="40" dur="700" spd="-100000" fill="hold"/>
                                        <p:tgtEl>
                                          <p:spTgt spid="15"/>
                                        </p:tgtEl>
                                        <p:attrNameLst>
                                          <p:attrName>ppt_x</p:attrName>
                                          <p:attrName>ppt_y</p:attrName>
                                        </p:attrNameLst>
                                      </p:cBhvr>
                                      <p:rCtr x="-1315" y="-93"/>
                                    </p:animMotion>
                                  </p:childTnLst>
                                </p:cTn>
                              </p:par>
                              <p:par>
                                <p:cTn id="41" presetID="53" presetClass="entr" presetSubtype="16" accel="50000" decel="50000" fill="hold" grpId="0" nodeType="withEffect">
                                  <p:stCondLst>
                                    <p:cond delay="300"/>
                                  </p:stCondLst>
                                  <p:childTnLst>
                                    <p:set>
                                      <p:cBhvr>
                                        <p:cTn id="42" dur="1" fill="hold">
                                          <p:stCondLst>
                                            <p:cond delay="0"/>
                                          </p:stCondLst>
                                        </p:cTn>
                                        <p:tgtEl>
                                          <p:spTgt spid="16"/>
                                        </p:tgtEl>
                                        <p:attrNameLst>
                                          <p:attrName>style.visibility</p:attrName>
                                        </p:attrNameLst>
                                      </p:cBhvr>
                                      <p:to>
                                        <p:strVal val="visible"/>
                                      </p:to>
                                    </p:set>
                                    <p:anim calcmode="lin" valueType="num">
                                      <p:cBhvr>
                                        <p:cTn id="43" dur="500" fill="hold"/>
                                        <p:tgtEl>
                                          <p:spTgt spid="16"/>
                                        </p:tgtEl>
                                        <p:attrNameLst>
                                          <p:attrName>ppt_w</p:attrName>
                                        </p:attrNameLst>
                                      </p:cBhvr>
                                      <p:tavLst>
                                        <p:tav tm="0">
                                          <p:val>
                                            <p:fltVal val="0"/>
                                          </p:val>
                                        </p:tav>
                                        <p:tav tm="100000">
                                          <p:val>
                                            <p:strVal val="#ppt_w"/>
                                          </p:val>
                                        </p:tav>
                                      </p:tavLst>
                                    </p:anim>
                                    <p:anim calcmode="lin" valueType="num">
                                      <p:cBhvr>
                                        <p:cTn id="44" dur="500" fill="hold"/>
                                        <p:tgtEl>
                                          <p:spTgt spid="16"/>
                                        </p:tgtEl>
                                        <p:attrNameLst>
                                          <p:attrName>ppt_h</p:attrName>
                                        </p:attrNameLst>
                                      </p:cBhvr>
                                      <p:tavLst>
                                        <p:tav tm="0">
                                          <p:val>
                                            <p:fltVal val="0"/>
                                          </p:val>
                                        </p:tav>
                                        <p:tav tm="100000">
                                          <p:val>
                                            <p:strVal val="#ppt_h"/>
                                          </p:val>
                                        </p:tav>
                                      </p:tavLst>
                                    </p:anim>
                                    <p:animEffect transition="in" filter="fade">
                                      <p:cBhvr>
                                        <p:cTn id="45" dur="500"/>
                                        <p:tgtEl>
                                          <p:spTgt spid="16"/>
                                        </p:tgtEl>
                                      </p:cBhvr>
                                    </p:animEffect>
                                  </p:childTnLst>
                                </p:cTn>
                              </p:par>
                              <p:par>
                                <p:cTn id="46" presetID="6" presetClass="emph" presetSubtype="0" accel="50000" decel="50000" autoRev="1" fill="hold" grpId="1" nodeType="withEffect">
                                  <p:stCondLst>
                                    <p:cond delay="300"/>
                                  </p:stCondLst>
                                  <p:childTnLst>
                                    <p:animScale>
                                      <p:cBhvr>
                                        <p:cTn id="47" dur="300" fill="hold"/>
                                        <p:tgtEl>
                                          <p:spTgt spid="16"/>
                                        </p:tgtEl>
                                      </p:cBhvr>
                                      <p:by x="120000" y="120000"/>
                                    </p:animScale>
                                  </p:childTnLst>
                                </p:cTn>
                              </p:par>
                              <p:par>
                                <p:cTn id="48" presetID="10" presetClass="entr" presetSubtype="0" fill="hold" grpId="0" nodeType="withEffect">
                                  <p:stCondLst>
                                    <p:cond delay="30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42" presetClass="path" presetSubtype="0" decel="100000" fill="hold" grpId="1" nodeType="withEffect">
                                  <p:stCondLst>
                                    <p:cond delay="300"/>
                                  </p:stCondLst>
                                  <p:childTnLst>
                                    <p:animMotion origin="layout" path="M 2.5E-6 -2.22222E-6 L -0.0263 -0.00185 " pathEditMode="relative" rAng="0" ptsTypes="AA">
                                      <p:cBhvr>
                                        <p:cTn id="52" dur="700" spd="-100000" fill="hold"/>
                                        <p:tgtEl>
                                          <p:spTgt spid="17"/>
                                        </p:tgtEl>
                                        <p:attrNameLst>
                                          <p:attrName>ppt_x</p:attrName>
                                          <p:attrName>ppt_y</p:attrName>
                                        </p:attrNameLst>
                                      </p:cBhvr>
                                      <p:rCtr x="-1315" y="-93"/>
                                    </p:animMotion>
                                  </p:childTnLst>
                                </p:cTn>
                              </p:par>
                              <p:par>
                                <p:cTn id="53" presetID="10" presetClass="entr" presetSubtype="0" fill="hold" grpId="0" nodeType="withEffect">
                                  <p:stCondLst>
                                    <p:cond delay="40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par>
                                <p:cTn id="56" presetID="42" presetClass="path" presetSubtype="0" decel="100000" fill="hold" grpId="1" nodeType="withEffect">
                                  <p:stCondLst>
                                    <p:cond delay="400"/>
                                  </p:stCondLst>
                                  <p:childTnLst>
                                    <p:animMotion origin="layout" path="M -4.16667E-6 3.33333E-6 L -0.0263 -0.00186 " pathEditMode="relative" rAng="0" ptsTypes="AA">
                                      <p:cBhvr>
                                        <p:cTn id="57" dur="700" spd="-100000" fill="hold"/>
                                        <p:tgtEl>
                                          <p:spTgt spid="19"/>
                                        </p:tgtEl>
                                        <p:attrNameLst>
                                          <p:attrName>ppt_x</p:attrName>
                                          <p:attrName>ppt_y</p:attrName>
                                        </p:attrNameLst>
                                      </p:cBhvr>
                                      <p:rCtr x="-1315" y="-93"/>
                                    </p:animMotion>
                                  </p:childTnLst>
                                </p:cTn>
                              </p:par>
                              <p:par>
                                <p:cTn id="58" presetID="10" presetClass="entr" presetSubtype="0" fill="hold" grpId="0" nodeType="with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42" presetClass="path" presetSubtype="0" decel="100000" fill="hold" grpId="1" nodeType="withEffect">
                                  <p:stCondLst>
                                    <p:cond delay="0"/>
                                  </p:stCondLst>
                                  <p:childTnLst>
                                    <p:animMotion origin="layout" path="M 4.16667E-7 -7.40741E-7 L 4.16667E-7 0.03542 " pathEditMode="relative" rAng="0" ptsTypes="AA">
                                      <p:cBhvr>
                                        <p:cTn id="62" dur="700" spd="-100000" fill="hold"/>
                                        <p:tgtEl>
                                          <p:spTgt spid="23"/>
                                        </p:tgtEl>
                                        <p:attrNameLst>
                                          <p:attrName>ppt_x</p:attrName>
                                          <p:attrName>ppt_y</p:attrName>
                                        </p:attrNameLst>
                                      </p:cBhvr>
                                      <p:rCtr x="0" y="1759"/>
                                    </p:animMotion>
                                  </p:childTnLst>
                                </p:cTn>
                              </p:par>
                              <p:par>
                                <p:cTn id="63" presetID="10" presetClass="entr" presetSubtype="0" fill="hold" nodeType="withEffect">
                                  <p:stCondLst>
                                    <p:cond delay="10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42" presetClass="path" presetSubtype="0" decel="100000" fill="hold" nodeType="withEffect">
                                  <p:stCondLst>
                                    <p:cond delay="100"/>
                                  </p:stCondLst>
                                  <p:childTnLst>
                                    <p:animMotion origin="layout" path="M 4.16667E-7 -7.40741E-7 L 4.16667E-7 0.03542 " pathEditMode="relative" rAng="0" ptsTypes="AA">
                                      <p:cBhvr>
                                        <p:cTn id="67" dur="700" spd="-100000" fill="hold"/>
                                        <p:tgtEl>
                                          <p:spTgt spid="24"/>
                                        </p:tgtEl>
                                        <p:attrNameLst>
                                          <p:attrName>ppt_x</p:attrName>
                                          <p:attrName>ppt_y</p:attrName>
                                        </p:attrNameLst>
                                      </p:cBhvr>
                                      <p:rCtr x="0" y="1759"/>
                                    </p:animMotion>
                                  </p:childTnLst>
                                </p:cTn>
                              </p:par>
                              <p:par>
                                <p:cTn id="68" presetID="53" presetClass="entr" presetSubtype="16" accel="50000" decel="50000" fill="hold" grpId="0" nodeType="withEffect">
                                  <p:stCondLst>
                                    <p:cond delay="400"/>
                                  </p:stCondLst>
                                  <p:childTnLst>
                                    <p:set>
                                      <p:cBhvr>
                                        <p:cTn id="69" dur="1" fill="hold">
                                          <p:stCondLst>
                                            <p:cond delay="0"/>
                                          </p:stCondLst>
                                        </p:cTn>
                                        <p:tgtEl>
                                          <p:spTgt spid="18"/>
                                        </p:tgtEl>
                                        <p:attrNameLst>
                                          <p:attrName>style.visibility</p:attrName>
                                        </p:attrNameLst>
                                      </p:cBhvr>
                                      <p:to>
                                        <p:strVal val="visible"/>
                                      </p:to>
                                    </p:set>
                                    <p:anim calcmode="lin" valueType="num">
                                      <p:cBhvr>
                                        <p:cTn id="70" dur="500" fill="hold"/>
                                        <p:tgtEl>
                                          <p:spTgt spid="18"/>
                                        </p:tgtEl>
                                        <p:attrNameLst>
                                          <p:attrName>ppt_w</p:attrName>
                                        </p:attrNameLst>
                                      </p:cBhvr>
                                      <p:tavLst>
                                        <p:tav tm="0">
                                          <p:val>
                                            <p:fltVal val="0"/>
                                          </p:val>
                                        </p:tav>
                                        <p:tav tm="100000">
                                          <p:val>
                                            <p:strVal val="#ppt_w"/>
                                          </p:val>
                                        </p:tav>
                                      </p:tavLst>
                                    </p:anim>
                                    <p:anim calcmode="lin" valueType="num">
                                      <p:cBhvr>
                                        <p:cTn id="71" dur="500" fill="hold"/>
                                        <p:tgtEl>
                                          <p:spTgt spid="18"/>
                                        </p:tgtEl>
                                        <p:attrNameLst>
                                          <p:attrName>ppt_h</p:attrName>
                                        </p:attrNameLst>
                                      </p:cBhvr>
                                      <p:tavLst>
                                        <p:tav tm="0">
                                          <p:val>
                                            <p:fltVal val="0"/>
                                          </p:val>
                                        </p:tav>
                                        <p:tav tm="100000">
                                          <p:val>
                                            <p:strVal val="#ppt_h"/>
                                          </p:val>
                                        </p:tav>
                                      </p:tavLst>
                                    </p:anim>
                                    <p:animEffect transition="in" filter="fade">
                                      <p:cBhvr>
                                        <p:cTn id="72" dur="500"/>
                                        <p:tgtEl>
                                          <p:spTgt spid="18"/>
                                        </p:tgtEl>
                                      </p:cBhvr>
                                    </p:animEffect>
                                  </p:childTnLst>
                                </p:cTn>
                              </p:par>
                              <p:par>
                                <p:cTn id="73" presetID="6" presetClass="emph" presetSubtype="0" accel="50000" decel="50000" autoRev="1" fill="hold" grpId="1" nodeType="withEffect">
                                  <p:stCondLst>
                                    <p:cond delay="400"/>
                                  </p:stCondLst>
                                  <p:childTnLst>
                                    <p:animScale>
                                      <p:cBhvr>
                                        <p:cTn id="74" dur="300" fill="hold"/>
                                        <p:tgtEl>
                                          <p:spTgt spid="1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animBg="1"/>
      <p:bldP spid="12" grpId="1" animBg="1"/>
      <p:bldP spid="13" grpId="0"/>
      <p:bldP spid="13" grpId="1"/>
      <p:bldP spid="14" grpId="0" animBg="1"/>
      <p:bldP spid="14" grpId="1" animBg="1"/>
      <p:bldP spid="15" grpId="0"/>
      <p:bldP spid="15" grpId="1"/>
      <p:bldP spid="16" grpId="0" animBg="1"/>
      <p:bldP spid="16" grpId="1" animBg="1"/>
      <p:bldP spid="17" grpId="0"/>
      <p:bldP spid="17" grpId="1"/>
      <p:bldP spid="18" grpId="0" animBg="1"/>
      <p:bldP spid="18" grpId="1" animBg="1"/>
      <p:bldP spid="19" grpId="0"/>
      <p:bldP spid="19"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D314DD-DBAD-9D0A-54D2-6A9CEA353151}"/>
              </a:ext>
            </a:extLst>
          </p:cNvPr>
          <p:cNvSpPr txBox="1"/>
          <p:nvPr/>
        </p:nvSpPr>
        <p:spPr>
          <a:xfrm>
            <a:off x="333700" y="261862"/>
            <a:ext cx="7138809" cy="646331"/>
          </a:xfrm>
          <a:prstGeom prst="rect">
            <a:avLst/>
          </a:prstGeom>
          <a:noFill/>
        </p:spPr>
        <p:txBody>
          <a:bodyPr wrap="square" rtlCol="0">
            <a:spAutoFit/>
          </a:bodyPr>
          <a:lstStyle/>
          <a:p>
            <a:r>
              <a:rPr lang="en-IN" sz="3600" dirty="0">
                <a:solidFill>
                  <a:schemeClr val="accent5">
                    <a:lumMod val="90000"/>
                    <a:lumOff val="10000"/>
                  </a:schemeClr>
                </a:solidFill>
                <a:latin typeface="Houschka Rounded DemiBold" panose="020F0503000000020003" pitchFamily="34" charset="0"/>
              </a:rPr>
              <a:t>The Experience</a:t>
            </a:r>
          </a:p>
        </p:txBody>
      </p:sp>
      <p:sp>
        <p:nvSpPr>
          <p:cNvPr id="3" name="Rectangle: Rounded Corners 2">
            <a:extLst>
              <a:ext uri="{FF2B5EF4-FFF2-40B4-BE49-F238E27FC236}">
                <a16:creationId xmlns:a16="http://schemas.microsoft.com/office/drawing/2014/main" id="{E355C774-F14D-C7B2-486C-8CF5E033CBB4}"/>
              </a:ext>
            </a:extLst>
          </p:cNvPr>
          <p:cNvSpPr/>
          <p:nvPr/>
        </p:nvSpPr>
        <p:spPr>
          <a:xfrm rot="16200000" flipV="1">
            <a:off x="-11065" y="638193"/>
            <a:ext cx="504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Subtitle 2">
            <a:extLst>
              <a:ext uri="{FF2B5EF4-FFF2-40B4-BE49-F238E27FC236}">
                <a16:creationId xmlns:a16="http://schemas.microsoft.com/office/drawing/2014/main" id="{E08B7F22-717E-A09F-45B3-BCB2C6260B34}"/>
              </a:ext>
            </a:extLst>
          </p:cNvPr>
          <p:cNvSpPr txBox="1">
            <a:spLocks/>
          </p:cNvSpPr>
          <p:nvPr/>
        </p:nvSpPr>
        <p:spPr>
          <a:xfrm>
            <a:off x="1774585" y="1180141"/>
            <a:ext cx="8708144" cy="1064009"/>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defTabSz="1450109" rtl="0" eaLnBrk="1" fontAlgn="auto" latinLnBrk="0" hangingPunct="1">
              <a:lnSpc>
                <a:spcPts val="2149"/>
              </a:lnSpc>
              <a:spcBef>
                <a:spcPct val="20000"/>
              </a:spcBef>
              <a:spcAft>
                <a:spcPts val="0"/>
              </a:spcAft>
              <a:buClrTx/>
              <a:buSzTx/>
              <a:buFont typeface="Arial"/>
              <a:buNone/>
              <a:tabLst/>
              <a:defRPr/>
            </a:pPr>
            <a:r>
              <a:rPr kumimoji="0" lang="en-US" sz="1600" i="0" u="none" strike="noStrike" kern="1200" cap="none" spc="0" normalizeH="0" baseline="0" noProof="0" dirty="0">
                <a:ln>
                  <a:noFill/>
                </a:ln>
                <a:solidFill>
                  <a:schemeClr val="tx1"/>
                </a:solidFill>
                <a:effectLst/>
                <a:uLnTx/>
                <a:uFillTx/>
                <a:latin typeface="+mn-lt"/>
                <a:ea typeface="Lato" panose="020F0502020204030203" pitchFamily="34" charset="0"/>
                <a:cs typeface="Segoe UI" panose="020B0502040204020203" pitchFamily="34" charset="0"/>
              </a:rPr>
              <a:t>Microsoft Power Pages is centered around the Low-Code concept, but the biggest difference is that it is connected to a full </a:t>
            </a:r>
            <a:r>
              <a:rPr kumimoji="0" lang="en-US" sz="1600" b="1" i="0" u="none" strike="noStrike" kern="1200" cap="none" spc="0" normalizeH="0" baseline="0" noProof="0" dirty="0">
                <a:ln>
                  <a:noFill/>
                </a:ln>
                <a:solidFill>
                  <a:schemeClr val="accent5">
                    <a:lumMod val="90000"/>
                    <a:lumOff val="10000"/>
                  </a:schemeClr>
                </a:solidFill>
                <a:effectLst/>
                <a:uLnTx/>
                <a:uFillTx/>
                <a:latin typeface="+mn-lt"/>
                <a:ea typeface="Lato" panose="020F0502020204030203" pitchFamily="34" charset="0"/>
                <a:cs typeface="Segoe UI" panose="020B0502040204020203" pitchFamily="34" charset="0"/>
              </a:rPr>
              <a:t>enterprise-grade hosting platform </a:t>
            </a:r>
            <a:r>
              <a:rPr kumimoji="0" lang="en-US" sz="1600" i="0" u="none" strike="noStrike" kern="1200" cap="none" spc="0" normalizeH="0" baseline="0" noProof="0" dirty="0">
                <a:ln>
                  <a:noFill/>
                </a:ln>
                <a:solidFill>
                  <a:schemeClr val="tx1"/>
                </a:solidFill>
                <a:effectLst/>
                <a:uLnTx/>
                <a:uFillTx/>
                <a:latin typeface="+mn-lt"/>
                <a:ea typeface="Lato" panose="020F0502020204030203" pitchFamily="34" charset="0"/>
                <a:cs typeface="Segoe UI" panose="020B0502040204020203" pitchFamily="34" charset="0"/>
              </a:rPr>
              <a:t>which is the backbone called </a:t>
            </a:r>
            <a:r>
              <a:rPr kumimoji="0" lang="en-US" sz="1600" b="1" i="0" u="none" strike="noStrike" kern="1200" cap="none" spc="0" normalizeH="0" baseline="0" noProof="0" dirty="0">
                <a:ln>
                  <a:noFill/>
                </a:ln>
                <a:solidFill>
                  <a:schemeClr val="accent5">
                    <a:lumMod val="90000"/>
                    <a:lumOff val="10000"/>
                  </a:schemeClr>
                </a:solidFill>
                <a:effectLst/>
                <a:uLnTx/>
                <a:uFillTx/>
                <a:latin typeface="+mn-lt"/>
                <a:ea typeface="Lato" panose="020F0502020204030203" pitchFamily="34" charset="0"/>
                <a:cs typeface="Segoe UI" panose="020B0502040204020203" pitchFamily="34" charset="0"/>
              </a:rPr>
              <a:t>Dataverse </a:t>
            </a:r>
            <a:r>
              <a:rPr kumimoji="0" lang="en-US" sz="1600" i="0" u="none" strike="noStrike" kern="1200" cap="none" spc="0" normalizeH="0" baseline="0" noProof="0" dirty="0">
                <a:ln>
                  <a:noFill/>
                </a:ln>
                <a:solidFill>
                  <a:schemeClr val="tx1"/>
                </a:solidFill>
                <a:effectLst/>
                <a:uLnTx/>
                <a:uFillTx/>
                <a:latin typeface="+mn-lt"/>
                <a:ea typeface="Lato" panose="020F0502020204030203" pitchFamily="34" charset="0"/>
                <a:cs typeface="Segoe UI" panose="020B0502040204020203" pitchFamily="34" charset="0"/>
              </a:rPr>
              <a:t>that enables Fusion Teams to collaborate and develop cloud and data-centric websites quickly. Fusion Teams are a collaborative group that makes up of three personas</a:t>
            </a:r>
          </a:p>
        </p:txBody>
      </p:sp>
      <p:sp>
        <p:nvSpPr>
          <p:cNvPr id="5" name="Rectangle 4">
            <a:extLst>
              <a:ext uri="{FF2B5EF4-FFF2-40B4-BE49-F238E27FC236}">
                <a16:creationId xmlns:a16="http://schemas.microsoft.com/office/drawing/2014/main" id="{8F8A86CB-0176-C899-E9D5-677B02712D8B}"/>
              </a:ext>
            </a:extLst>
          </p:cNvPr>
          <p:cNvSpPr/>
          <p:nvPr/>
        </p:nvSpPr>
        <p:spPr>
          <a:xfrm>
            <a:off x="333700" y="843245"/>
            <a:ext cx="1662110" cy="276999"/>
          </a:xfrm>
          <a:prstGeom prst="rect">
            <a:avLst/>
          </a:prstGeom>
        </p:spPr>
        <p:txBody>
          <a:bodyPr vert="horz" wrap="square" lIns="0" tIns="0" rIns="0" bIns="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6">
                    <a:lumMod val="75000"/>
                  </a:schemeClr>
                </a:solidFill>
                <a:effectLst/>
                <a:uLnTx/>
                <a:uFillTx/>
                <a:ea typeface="Roboto" panose="02000000000000000000" pitchFamily="2" charset="0"/>
                <a:cs typeface="Segoe UI" panose="020B0502040204020203" pitchFamily="34" charset="0"/>
              </a:rPr>
              <a:t>Fusion Teams</a:t>
            </a:r>
          </a:p>
        </p:txBody>
      </p:sp>
      <p:sp>
        <p:nvSpPr>
          <p:cNvPr id="6" name="Rectangle: Rounded Corners 5">
            <a:extLst>
              <a:ext uri="{FF2B5EF4-FFF2-40B4-BE49-F238E27FC236}">
                <a16:creationId xmlns:a16="http://schemas.microsoft.com/office/drawing/2014/main" id="{52BF8079-C48E-56FF-BA42-92B937A226EB}"/>
              </a:ext>
            </a:extLst>
          </p:cNvPr>
          <p:cNvSpPr/>
          <p:nvPr/>
        </p:nvSpPr>
        <p:spPr>
          <a:xfrm>
            <a:off x="862641" y="2765241"/>
            <a:ext cx="10839288" cy="3177729"/>
          </a:xfrm>
          <a:prstGeom prst="roundRect">
            <a:avLst>
              <a:gd name="adj"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Subtitle 2">
            <a:extLst>
              <a:ext uri="{FF2B5EF4-FFF2-40B4-BE49-F238E27FC236}">
                <a16:creationId xmlns:a16="http://schemas.microsoft.com/office/drawing/2014/main" id="{9B5EC607-2D89-3F5B-0F3C-3743BFF8FEF0}"/>
              </a:ext>
            </a:extLst>
          </p:cNvPr>
          <p:cNvSpPr txBox="1">
            <a:spLocks/>
          </p:cNvSpPr>
          <p:nvPr/>
        </p:nvSpPr>
        <p:spPr>
          <a:xfrm>
            <a:off x="1266327" y="4116473"/>
            <a:ext cx="2929156" cy="1329979"/>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450109" rtl="0" eaLnBrk="1" fontAlgn="auto" latinLnBrk="0" hangingPunct="1">
              <a:lnSpc>
                <a:spcPts val="2149"/>
              </a:lnSpc>
              <a:spcBef>
                <a:spcPct val="20000"/>
              </a:spcBef>
              <a:spcAft>
                <a:spcPts val="0"/>
              </a:spcAft>
              <a:buClrTx/>
              <a:buSzTx/>
              <a:buFont typeface="Arial"/>
              <a:buNone/>
              <a:tabLst/>
              <a:defRPr/>
            </a:pPr>
            <a:r>
              <a:rPr kumimoji="0" lang="en-US" sz="1500" i="0" u="none" strike="noStrike" kern="1200" cap="none" spc="0" normalizeH="0" baseline="0" noProof="0" dirty="0">
                <a:ln>
                  <a:noFill/>
                </a:ln>
                <a:solidFill>
                  <a:schemeClr val="tx1"/>
                </a:solidFill>
                <a:effectLst/>
                <a:uLnTx/>
                <a:uFillTx/>
                <a:latin typeface="+mj-lt"/>
                <a:ea typeface="Lato" panose="020F0502020204030203" pitchFamily="34" charset="0"/>
                <a:cs typeface="Segoe UI" panose="020B0502040204020203" pitchFamily="34" charset="0"/>
              </a:rPr>
              <a:t>A Low Code Web Site Maker has enough technical knowledge to understand pages, website interactions, content and can build low code websites.</a:t>
            </a:r>
          </a:p>
        </p:txBody>
      </p:sp>
      <p:sp>
        <p:nvSpPr>
          <p:cNvPr id="8" name="Rectangle 54">
            <a:extLst>
              <a:ext uri="{FF2B5EF4-FFF2-40B4-BE49-F238E27FC236}">
                <a16:creationId xmlns:a16="http://schemas.microsoft.com/office/drawing/2014/main" id="{454963A3-6C1F-E2FF-CCDF-AD076063F5F8}"/>
              </a:ext>
            </a:extLst>
          </p:cNvPr>
          <p:cNvSpPr/>
          <p:nvPr/>
        </p:nvSpPr>
        <p:spPr>
          <a:xfrm>
            <a:off x="1266326" y="3779577"/>
            <a:ext cx="3485011" cy="276999"/>
          </a:xfrm>
          <a:prstGeom prst="rect">
            <a:avLst/>
          </a:prstGeom>
        </p:spPr>
        <p:txBody>
          <a:bodyPr vert="horz" wrap="square" lIns="0" tIns="0" rIns="0" bIns="0">
            <a:spAutoFit/>
          </a:bodyPr>
          <a:lstStyle/>
          <a:p>
            <a:pPr marL="0" marR="0" lvl="0" indent="0" defTabSz="60957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effectLst/>
                <a:uLnTx/>
                <a:uFillTx/>
                <a:ea typeface="Roboto" panose="02000000000000000000" pitchFamily="2" charset="0"/>
                <a:cs typeface="Segoe UI" panose="020B0502040204020203" pitchFamily="34" charset="0"/>
              </a:rPr>
              <a:t>Low Code Web Site Maker</a:t>
            </a:r>
          </a:p>
        </p:txBody>
      </p:sp>
      <p:sp>
        <p:nvSpPr>
          <p:cNvPr id="9" name="Subtitle 2">
            <a:extLst>
              <a:ext uri="{FF2B5EF4-FFF2-40B4-BE49-F238E27FC236}">
                <a16:creationId xmlns:a16="http://schemas.microsoft.com/office/drawing/2014/main" id="{AB105425-8D62-2B7C-24EA-EC824F602334}"/>
              </a:ext>
            </a:extLst>
          </p:cNvPr>
          <p:cNvSpPr txBox="1">
            <a:spLocks/>
          </p:cNvSpPr>
          <p:nvPr/>
        </p:nvSpPr>
        <p:spPr>
          <a:xfrm>
            <a:off x="5134243" y="4116473"/>
            <a:ext cx="2834099" cy="1329979"/>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450109" rtl="0" eaLnBrk="1" fontAlgn="auto" latinLnBrk="0" hangingPunct="1">
              <a:lnSpc>
                <a:spcPts val="2149"/>
              </a:lnSpc>
              <a:spcBef>
                <a:spcPct val="20000"/>
              </a:spcBef>
              <a:spcAft>
                <a:spcPts val="0"/>
              </a:spcAft>
              <a:buClrTx/>
              <a:buSzTx/>
              <a:buFont typeface="Arial"/>
              <a:buNone/>
              <a:tabLst/>
              <a:defRPr/>
            </a:pPr>
            <a:r>
              <a:rPr kumimoji="0" lang="en-US" sz="1500" b="0" i="0" u="none" strike="noStrike" kern="1200" cap="none" spc="0" normalizeH="0" baseline="0" noProof="0" dirty="0">
                <a:ln>
                  <a:noFill/>
                </a:ln>
                <a:solidFill>
                  <a:schemeClr val="tx1"/>
                </a:solidFill>
                <a:effectLst/>
                <a:uLnTx/>
                <a:uFillTx/>
                <a:latin typeface="+mj-lt"/>
                <a:ea typeface="Lato" panose="020F0502020204030203" pitchFamily="34" charset="0"/>
                <a:cs typeface="Segoe UI" panose="020B0502040204020203" pitchFamily="34" charset="0"/>
              </a:rPr>
              <a:t>A Site Administrator is responsible for Governance, Security, Compliance and taking actions such as setting up Domains and SSL Certificates.</a:t>
            </a:r>
          </a:p>
        </p:txBody>
      </p:sp>
      <p:sp>
        <p:nvSpPr>
          <p:cNvPr id="10" name="Rectangle 54">
            <a:extLst>
              <a:ext uri="{FF2B5EF4-FFF2-40B4-BE49-F238E27FC236}">
                <a16:creationId xmlns:a16="http://schemas.microsoft.com/office/drawing/2014/main" id="{2FF2FDF0-E4B8-7822-F9BB-C6E116131097}"/>
              </a:ext>
            </a:extLst>
          </p:cNvPr>
          <p:cNvSpPr/>
          <p:nvPr/>
        </p:nvSpPr>
        <p:spPr>
          <a:xfrm>
            <a:off x="5161737" y="3779577"/>
            <a:ext cx="2528373" cy="276999"/>
          </a:xfrm>
          <a:prstGeom prst="rect">
            <a:avLst/>
          </a:prstGeom>
        </p:spPr>
        <p:txBody>
          <a:bodyPr vert="horz" wrap="square" lIns="0" tIns="0" rIns="0" bIns="0">
            <a:spAutoFit/>
          </a:bodyPr>
          <a:lstStyle/>
          <a:p>
            <a:pPr marL="0" marR="0" lvl="0" indent="0" defTabSz="60957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effectLst/>
                <a:uLnTx/>
                <a:uFillTx/>
                <a:ea typeface="Roboto" panose="02000000000000000000" pitchFamily="2" charset="0"/>
                <a:cs typeface="Segoe UI" panose="020B0502040204020203" pitchFamily="34" charset="0"/>
              </a:rPr>
              <a:t>Site Administrator</a:t>
            </a:r>
          </a:p>
        </p:txBody>
      </p:sp>
      <p:sp>
        <p:nvSpPr>
          <p:cNvPr id="11" name="Subtitle 2">
            <a:extLst>
              <a:ext uri="{FF2B5EF4-FFF2-40B4-BE49-F238E27FC236}">
                <a16:creationId xmlns:a16="http://schemas.microsoft.com/office/drawing/2014/main" id="{4442013E-6FA9-5CA2-2055-BC547310CD07}"/>
              </a:ext>
            </a:extLst>
          </p:cNvPr>
          <p:cNvSpPr txBox="1">
            <a:spLocks/>
          </p:cNvSpPr>
          <p:nvPr/>
        </p:nvSpPr>
        <p:spPr>
          <a:xfrm>
            <a:off x="8704759" y="4116473"/>
            <a:ext cx="2431570" cy="1599284"/>
          </a:xfrm>
          <a:prstGeom prst="rect">
            <a:avLst/>
          </a:prstGeom>
        </p:spPr>
        <p:txBody>
          <a:bodyPr vert="horz" wrap="square" lIns="0" tIns="0" rIns="0" bIns="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0" marR="0" lvl="0" indent="0" algn="l" defTabSz="1450109" rtl="0" eaLnBrk="1" fontAlgn="auto" latinLnBrk="0" hangingPunct="1">
              <a:lnSpc>
                <a:spcPts val="2149"/>
              </a:lnSpc>
              <a:spcBef>
                <a:spcPct val="20000"/>
              </a:spcBef>
              <a:spcAft>
                <a:spcPts val="0"/>
              </a:spcAft>
              <a:buClrTx/>
              <a:buSzTx/>
              <a:buFont typeface="Arial"/>
              <a:buNone/>
              <a:tabLst/>
              <a:defRPr/>
            </a:pPr>
            <a:r>
              <a:rPr kumimoji="0" lang="en-US" sz="1500" i="0" u="none" strike="noStrike" kern="1200" cap="none" spc="0" normalizeH="0" baseline="0" noProof="0" dirty="0">
                <a:ln>
                  <a:noFill/>
                </a:ln>
                <a:solidFill>
                  <a:schemeClr val="tx1"/>
                </a:solidFill>
                <a:effectLst/>
                <a:uLnTx/>
                <a:uFillTx/>
                <a:latin typeface="+mj-lt"/>
                <a:ea typeface="Lato" panose="020F0502020204030203" pitchFamily="34" charset="0"/>
                <a:cs typeface="Segoe UI" panose="020B0502040204020203" pitchFamily="34" charset="0"/>
              </a:rPr>
              <a:t>A Pro Developer persona develops using C# Code, API’s and other complex work through tools such Visual Studio Code, Power Platform CLI etc.</a:t>
            </a:r>
            <a:endParaRPr kumimoji="0" lang="en-US" sz="1500" i="0" u="none" strike="noStrike" kern="1200" cap="none" spc="0" normalizeH="0" baseline="0" noProof="0" dirty="0">
              <a:ln>
                <a:noFill/>
              </a:ln>
              <a:solidFill>
                <a:schemeClr val="tx1"/>
              </a:solidFill>
              <a:effectLst/>
              <a:highlight>
                <a:srgbClr val="FFFF00"/>
              </a:highlight>
              <a:uLnTx/>
              <a:uFillTx/>
              <a:latin typeface="+mj-lt"/>
              <a:ea typeface="Lato" panose="020F0502020204030203" pitchFamily="34" charset="0"/>
              <a:cs typeface="Segoe UI" panose="020B0502040204020203" pitchFamily="34" charset="0"/>
            </a:endParaRPr>
          </a:p>
        </p:txBody>
      </p:sp>
      <p:sp>
        <p:nvSpPr>
          <p:cNvPr id="12" name="Rectangle 54">
            <a:extLst>
              <a:ext uri="{FF2B5EF4-FFF2-40B4-BE49-F238E27FC236}">
                <a16:creationId xmlns:a16="http://schemas.microsoft.com/office/drawing/2014/main" id="{F6BC5372-5CA9-C9D1-3115-6BFC06B77C3D}"/>
              </a:ext>
            </a:extLst>
          </p:cNvPr>
          <p:cNvSpPr/>
          <p:nvPr/>
        </p:nvSpPr>
        <p:spPr>
          <a:xfrm>
            <a:off x="8699199" y="3779577"/>
            <a:ext cx="1881741" cy="276999"/>
          </a:xfrm>
          <a:prstGeom prst="rect">
            <a:avLst/>
          </a:prstGeom>
        </p:spPr>
        <p:txBody>
          <a:bodyPr vert="horz" wrap="square" lIns="0" tIns="0" rIns="0" bIns="0">
            <a:spAutoFit/>
          </a:bodyPr>
          <a:lstStyle/>
          <a:p>
            <a:pPr marL="0" marR="0" lvl="0" indent="0" defTabSz="60957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effectLst/>
                <a:uLnTx/>
                <a:uFillTx/>
                <a:ea typeface="Roboto" panose="02000000000000000000" pitchFamily="2" charset="0"/>
                <a:cs typeface="Segoe UI" panose="020B0502040204020203" pitchFamily="34" charset="0"/>
              </a:rPr>
              <a:t>Pro Developer</a:t>
            </a:r>
          </a:p>
        </p:txBody>
      </p:sp>
      <p:pic>
        <p:nvPicPr>
          <p:cNvPr id="13" name="Graphic 12" descr="Cycle with people with solid fill">
            <a:extLst>
              <a:ext uri="{FF2B5EF4-FFF2-40B4-BE49-F238E27FC236}">
                <a16:creationId xmlns:a16="http://schemas.microsoft.com/office/drawing/2014/main" id="{6DF8F408-376E-E7A0-8FAC-6BB6B152CA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279" y="2999680"/>
            <a:ext cx="720000" cy="720000"/>
          </a:xfrm>
          <a:prstGeom prst="rect">
            <a:avLst/>
          </a:prstGeom>
        </p:spPr>
      </p:pic>
      <p:pic>
        <p:nvPicPr>
          <p:cNvPr id="14" name="Graphic 13" descr="Head with gears outline">
            <a:extLst>
              <a:ext uri="{FF2B5EF4-FFF2-40B4-BE49-F238E27FC236}">
                <a16:creationId xmlns:a16="http://schemas.microsoft.com/office/drawing/2014/main" id="{A949D969-8141-1146-A8DF-5E27B086B7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43222" y="3069000"/>
            <a:ext cx="720000" cy="720000"/>
          </a:xfrm>
          <a:prstGeom prst="rect">
            <a:avLst/>
          </a:prstGeom>
        </p:spPr>
      </p:pic>
      <p:pic>
        <p:nvPicPr>
          <p:cNvPr id="15" name="Graphic 14" descr="Programmer male with solid fill">
            <a:extLst>
              <a:ext uri="{FF2B5EF4-FFF2-40B4-BE49-F238E27FC236}">
                <a16:creationId xmlns:a16="http://schemas.microsoft.com/office/drawing/2014/main" id="{A0E0A175-C6C7-7C24-FB78-77D55DE8D7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699199" y="2999680"/>
            <a:ext cx="720000" cy="720000"/>
          </a:xfrm>
          <a:prstGeom prst="rect">
            <a:avLst/>
          </a:prstGeom>
        </p:spPr>
      </p:pic>
      <p:pic>
        <p:nvPicPr>
          <p:cNvPr id="16" name="Graphic 15" descr="Arrow Down with solid fill">
            <a:extLst>
              <a:ext uri="{FF2B5EF4-FFF2-40B4-BE49-F238E27FC236}">
                <a16:creationId xmlns:a16="http://schemas.microsoft.com/office/drawing/2014/main" id="{F71A5C5B-BEB8-AD54-5CD5-7858F0AF80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09129" y="2259425"/>
            <a:ext cx="513977" cy="436217"/>
          </a:xfrm>
          <a:prstGeom prst="rect">
            <a:avLst/>
          </a:prstGeom>
        </p:spPr>
      </p:pic>
      <p:pic>
        <p:nvPicPr>
          <p:cNvPr id="17" name="Picture 2">
            <a:extLst>
              <a:ext uri="{FF2B5EF4-FFF2-40B4-BE49-F238E27FC236}">
                <a16:creationId xmlns:a16="http://schemas.microsoft.com/office/drawing/2014/main" id="{4755D750-0CFA-AA48-92F0-1C8B4D257DA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653023" y="168548"/>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233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DB25C7-27A5-8773-9157-454596BC168E}"/>
              </a:ext>
            </a:extLst>
          </p:cNvPr>
          <p:cNvSpPr txBox="1"/>
          <p:nvPr/>
        </p:nvSpPr>
        <p:spPr>
          <a:xfrm>
            <a:off x="333701" y="261862"/>
            <a:ext cx="2047422" cy="646331"/>
          </a:xfrm>
          <a:prstGeom prst="rect">
            <a:avLst/>
          </a:prstGeom>
          <a:noFill/>
        </p:spPr>
        <p:txBody>
          <a:bodyPr wrap="square" rtlCol="0">
            <a:spAutoFit/>
          </a:bodyPr>
          <a:lstStyle/>
          <a:p>
            <a:r>
              <a:rPr lang="en-IN" sz="3600" dirty="0">
                <a:solidFill>
                  <a:schemeClr val="accent5">
                    <a:lumMod val="90000"/>
                    <a:lumOff val="10000"/>
                  </a:schemeClr>
                </a:solidFill>
                <a:latin typeface="Houschka Rounded DemiBold" panose="020F0503000000020003" pitchFamily="34" charset="0"/>
              </a:rPr>
              <a:t>Explore</a:t>
            </a:r>
          </a:p>
        </p:txBody>
      </p:sp>
      <p:sp>
        <p:nvSpPr>
          <p:cNvPr id="3" name="Rectangle: Rounded Corners 2">
            <a:extLst>
              <a:ext uri="{FF2B5EF4-FFF2-40B4-BE49-F238E27FC236}">
                <a16:creationId xmlns:a16="http://schemas.microsoft.com/office/drawing/2014/main" id="{95075302-9FC1-9609-88EA-B7C5C7AAC68A}"/>
              </a:ext>
            </a:extLst>
          </p:cNvPr>
          <p:cNvSpPr/>
          <p:nvPr/>
        </p:nvSpPr>
        <p:spPr>
          <a:xfrm rot="16200000" flipV="1">
            <a:off x="21104" y="659304"/>
            <a:ext cx="504000" cy="36000"/>
          </a:xfrm>
          <a:prstGeom prst="roundRect">
            <a:avLst>
              <a:gd name="adj" fmla="val 50000"/>
            </a:avLst>
          </a:prstGeom>
          <a:solidFill>
            <a:schemeClr val="accent5">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67F342A1-A5FB-38C7-86D0-18215CD32B45}"/>
              </a:ext>
            </a:extLst>
          </p:cNvPr>
          <p:cNvSpPr/>
          <p:nvPr/>
        </p:nvSpPr>
        <p:spPr>
          <a:xfrm>
            <a:off x="418892" y="845528"/>
            <a:ext cx="2625111" cy="276999"/>
          </a:xfrm>
          <a:prstGeom prst="rect">
            <a:avLst/>
          </a:prstGeom>
        </p:spPr>
        <p:txBody>
          <a:bodyPr vert="horz" wrap="square" lIns="0" tIns="0" rIns="0" bIns="0">
            <a:spAutoFit/>
          </a:bodyPr>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chemeClr val="accent6">
                    <a:lumMod val="75000"/>
                  </a:schemeClr>
                </a:solidFill>
                <a:effectLst/>
                <a:uLnTx/>
                <a:uFillTx/>
                <a:ea typeface="Roboto" panose="02000000000000000000" pitchFamily="2" charset="0"/>
                <a:cs typeface="Segoe UI" panose="020B0502040204020203" pitchFamily="34" charset="0"/>
              </a:rPr>
              <a:t>Tools and Pre-requisites</a:t>
            </a:r>
          </a:p>
        </p:txBody>
      </p:sp>
      <p:sp>
        <p:nvSpPr>
          <p:cNvPr id="5" name="TextBox 4">
            <a:extLst>
              <a:ext uri="{FF2B5EF4-FFF2-40B4-BE49-F238E27FC236}">
                <a16:creationId xmlns:a16="http://schemas.microsoft.com/office/drawing/2014/main" id="{947D90E4-02F1-ACF8-F8E6-4DF91DC28317}"/>
              </a:ext>
            </a:extLst>
          </p:cNvPr>
          <p:cNvSpPr txBox="1"/>
          <p:nvPr/>
        </p:nvSpPr>
        <p:spPr>
          <a:xfrm>
            <a:off x="729592" y="2060038"/>
            <a:ext cx="3345318" cy="2737923"/>
          </a:xfrm>
          <a:prstGeom prst="rect">
            <a:avLst/>
          </a:prstGeom>
          <a:noFill/>
        </p:spPr>
        <p:txBody>
          <a:bodyPr wrap="square" lIns="0" tIns="0" rIns="0" bIns="0" rtlCol="0" anchor="t" anchorCtr="0">
            <a:noAutofit/>
          </a:bodyPr>
          <a:lstStyle/>
          <a:p>
            <a:pPr defTabSz="554047"/>
            <a:r>
              <a:rPr lang="en-US" sz="1467" b="1" dirty="0">
                <a:solidFill>
                  <a:schemeClr val="accent5">
                    <a:lumMod val="90000"/>
                    <a:lumOff val="10000"/>
                  </a:schemeClr>
                </a:solidFill>
                <a:cs typeface="Segoe UI" panose="020B0502040204020203" pitchFamily="34" charset="0"/>
              </a:rPr>
              <a:t>Tools needed</a:t>
            </a:r>
          </a:p>
          <a:p>
            <a:pPr algn="ctr" defTabSz="554047"/>
            <a:endParaRPr lang="en-US" sz="1200" b="1" dirty="0">
              <a:solidFill>
                <a:srgbClr val="000000"/>
              </a:solidFill>
              <a:cs typeface="Segoe UI" panose="020B0502040204020203" pitchFamily="34" charset="0"/>
            </a:endParaRPr>
          </a:p>
          <a:p>
            <a:r>
              <a:rPr lang="en-IN" sz="1600" dirty="0"/>
              <a:t>Site</a:t>
            </a:r>
          </a:p>
          <a:p>
            <a:pPr marL="285750" indent="-285750">
              <a:buFont typeface="Arial" panose="020B0604020202020204" pitchFamily="34" charset="0"/>
              <a:buChar char="•"/>
            </a:pPr>
            <a:r>
              <a:rPr lang="en-IN" sz="1200" dirty="0"/>
              <a:t>Microsoft 365 E5 Trial Account</a:t>
            </a:r>
          </a:p>
          <a:p>
            <a:pPr marL="285750" indent="-285750">
              <a:buFont typeface="Arial" panose="020B0604020202020204" pitchFamily="34" charset="0"/>
              <a:buChar char="•"/>
            </a:pPr>
            <a:r>
              <a:rPr lang="en-IN" sz="1200" dirty="0"/>
              <a:t>Power Platform Community(Developer) Plan</a:t>
            </a:r>
          </a:p>
          <a:p>
            <a:pPr marL="285750" indent="-285750">
              <a:buFont typeface="Arial" panose="020B0604020202020204" pitchFamily="34" charset="0"/>
              <a:buChar char="•"/>
            </a:pPr>
            <a:r>
              <a:rPr lang="en-IN" sz="1200" dirty="0"/>
              <a:t>Dataverse Environment</a:t>
            </a:r>
          </a:p>
          <a:p>
            <a:pPr marL="285750" indent="-285750">
              <a:buFont typeface="Arial" panose="020B0604020202020204" pitchFamily="34" charset="0"/>
              <a:buChar char="•"/>
            </a:pPr>
            <a:r>
              <a:rPr lang="en-IN" sz="1200" dirty="0"/>
              <a:t>Create a Solution for Components</a:t>
            </a:r>
          </a:p>
          <a:p>
            <a:endParaRPr lang="en-IN" sz="1600" dirty="0"/>
          </a:p>
          <a:p>
            <a:r>
              <a:rPr lang="en-IN" sz="1600" dirty="0"/>
              <a:t>Extensibility</a:t>
            </a:r>
          </a:p>
          <a:p>
            <a:pPr marL="285750" indent="-285750">
              <a:buFont typeface="Arial" panose="020B0604020202020204" pitchFamily="34" charset="0"/>
              <a:buChar char="•"/>
            </a:pPr>
            <a:r>
              <a:rPr lang="en-IN" sz="1200" dirty="0"/>
              <a:t>Visual Studio Code</a:t>
            </a:r>
          </a:p>
          <a:p>
            <a:pPr marL="285750" indent="-285750">
              <a:buFont typeface="Arial" panose="020B0604020202020204" pitchFamily="34" charset="0"/>
              <a:buChar char="•"/>
            </a:pPr>
            <a:r>
              <a:rPr lang="en-IN" sz="1200" dirty="0"/>
              <a:t>Power Platform Tools Extension</a:t>
            </a:r>
          </a:p>
          <a:p>
            <a:pPr marL="285750" indent="-285750">
              <a:buFont typeface="Arial" panose="020B0604020202020204" pitchFamily="34" charset="0"/>
              <a:buChar char="•"/>
            </a:pPr>
            <a:r>
              <a:rPr lang="en-IN" sz="1200" dirty="0"/>
              <a:t>Power Platform CLI</a:t>
            </a:r>
          </a:p>
          <a:p>
            <a:pPr marL="285750" indent="-285750">
              <a:buFont typeface="Arial" panose="020B0604020202020204" pitchFamily="34" charset="0"/>
              <a:buChar char="•"/>
            </a:pPr>
            <a:r>
              <a:rPr lang="en-IN" sz="1200" dirty="0"/>
              <a:t>XRMToolBox</a:t>
            </a:r>
          </a:p>
          <a:p>
            <a:endParaRPr lang="en-IN" sz="1200" dirty="0"/>
          </a:p>
          <a:p>
            <a:pPr marL="228594" indent="-228594" defTabSz="554047">
              <a:buFont typeface="Arial" panose="020B0604020202020204" pitchFamily="34" charset="0"/>
              <a:buChar char="•"/>
            </a:pPr>
            <a:endParaRPr lang="en-IN" sz="1067" dirty="0">
              <a:solidFill>
                <a:srgbClr val="000000"/>
              </a:solidFill>
              <a:latin typeface="Segoe UI" panose="020B0502040204020203" pitchFamily="34" charset="0"/>
              <a:cs typeface="Segoe UI" panose="020B0502040204020203" pitchFamily="34" charset="0"/>
            </a:endParaRPr>
          </a:p>
          <a:p>
            <a:pPr marL="228594" indent="-228594" defTabSz="554047">
              <a:buFont typeface="Arial" panose="020B0604020202020204" pitchFamily="34" charset="0"/>
              <a:buChar char="•"/>
            </a:pPr>
            <a:endParaRPr lang="en-US" sz="1067" dirty="0">
              <a:solidFill>
                <a:srgbClr val="000000"/>
              </a:solidFill>
              <a:latin typeface="Segoe UI" panose="020B0502040204020203" pitchFamily="34" charset="0"/>
              <a:cs typeface="Segoe UI" panose="020B0502040204020203" pitchFamily="34" charset="0"/>
            </a:endParaRPr>
          </a:p>
          <a:p>
            <a:pPr marL="228594" indent="-228594" defTabSz="554047">
              <a:buFont typeface="Arial" panose="020B0604020202020204" pitchFamily="34" charset="0"/>
              <a:buChar char="•"/>
            </a:pPr>
            <a:endParaRPr lang="en-IN" sz="1067" dirty="0">
              <a:solidFill>
                <a:srgbClr val="000000"/>
              </a:solidFill>
              <a:latin typeface="Segoe UI" panose="020B0502040204020203" pitchFamily="34" charset="0"/>
              <a:cs typeface="Segoe UI" panose="020B0502040204020203" pitchFamily="34" charset="0"/>
            </a:endParaRPr>
          </a:p>
          <a:p>
            <a:pPr marL="277024" lvl="1" defTabSz="554047"/>
            <a:endParaRPr lang="en-US" sz="1200" dirty="0">
              <a:solidFill>
                <a:srgbClr val="000000"/>
              </a:solidFill>
              <a:latin typeface="Segoe UI" panose="020B0502040204020203" pitchFamily="34" charset="0"/>
              <a:cs typeface="Segoe UI" panose="020B0502040204020203" pitchFamily="34" charset="0"/>
            </a:endParaRPr>
          </a:p>
        </p:txBody>
      </p:sp>
      <p:pic>
        <p:nvPicPr>
          <p:cNvPr id="6" name="Graphic 109">
            <a:extLst>
              <a:ext uri="{FF2B5EF4-FFF2-40B4-BE49-F238E27FC236}">
                <a16:creationId xmlns:a16="http://schemas.microsoft.com/office/drawing/2014/main" id="{7766E9F9-7F29-28D4-0AEE-9A1BD4A6F40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94876" y="1489924"/>
            <a:ext cx="376388" cy="395293"/>
          </a:xfrm>
          <a:prstGeom prst="rect">
            <a:avLst/>
          </a:prstGeom>
        </p:spPr>
      </p:pic>
      <p:pic>
        <p:nvPicPr>
          <p:cNvPr id="7" name="Graphic 109">
            <a:extLst>
              <a:ext uri="{FF2B5EF4-FFF2-40B4-BE49-F238E27FC236}">
                <a16:creationId xmlns:a16="http://schemas.microsoft.com/office/drawing/2014/main" id="{A843277E-4DB3-FFEF-2E68-1836AF58E97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3924" y="1489924"/>
            <a:ext cx="389800" cy="389800"/>
          </a:xfrm>
          <a:prstGeom prst="rect">
            <a:avLst/>
          </a:prstGeom>
        </p:spPr>
      </p:pic>
      <p:pic>
        <p:nvPicPr>
          <p:cNvPr id="8" name="Graphic 109">
            <a:extLst>
              <a:ext uri="{FF2B5EF4-FFF2-40B4-BE49-F238E27FC236}">
                <a16:creationId xmlns:a16="http://schemas.microsoft.com/office/drawing/2014/main" id="{48A7FF19-A20D-C0A9-09D4-ECD78D040F1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47809" y="1489924"/>
            <a:ext cx="389800" cy="389800"/>
          </a:xfrm>
          <a:prstGeom prst="rect">
            <a:avLst/>
          </a:prstGeom>
        </p:spPr>
      </p:pic>
      <p:pic>
        <p:nvPicPr>
          <p:cNvPr id="9" name="Graphic 109">
            <a:extLst>
              <a:ext uri="{FF2B5EF4-FFF2-40B4-BE49-F238E27FC236}">
                <a16:creationId xmlns:a16="http://schemas.microsoft.com/office/drawing/2014/main" id="{970D60E7-D7AF-9FD1-51C3-8452E3AC8F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48989" y="1474292"/>
            <a:ext cx="389800" cy="389800"/>
          </a:xfrm>
          <a:prstGeom prst="rect">
            <a:avLst/>
          </a:prstGeom>
        </p:spPr>
      </p:pic>
      <p:pic>
        <p:nvPicPr>
          <p:cNvPr id="10" name="Graphic 109">
            <a:extLst>
              <a:ext uri="{FF2B5EF4-FFF2-40B4-BE49-F238E27FC236}">
                <a16:creationId xmlns:a16="http://schemas.microsoft.com/office/drawing/2014/main" id="{27D4910F-4A35-2246-B999-6CAD039859A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54203" y="1497166"/>
            <a:ext cx="389800" cy="365080"/>
          </a:xfrm>
          <a:prstGeom prst="rect">
            <a:avLst/>
          </a:prstGeom>
        </p:spPr>
      </p:pic>
      <p:grpSp>
        <p:nvGrpSpPr>
          <p:cNvPr id="11" name="Group 10" descr="VS Code Web, VS Code, Github, Azure Dev Ops">
            <a:extLst>
              <a:ext uri="{FF2B5EF4-FFF2-40B4-BE49-F238E27FC236}">
                <a16:creationId xmlns:a16="http://schemas.microsoft.com/office/drawing/2014/main" id="{BDBE7E05-CEA1-1A78-BCAB-0152E056C246}"/>
              </a:ext>
            </a:extLst>
          </p:cNvPr>
          <p:cNvGrpSpPr/>
          <p:nvPr/>
        </p:nvGrpSpPr>
        <p:grpSpPr>
          <a:xfrm>
            <a:off x="5304673" y="1213946"/>
            <a:ext cx="5785193" cy="231551"/>
            <a:chOff x="2542719" y="1486733"/>
            <a:chExt cx="5785193" cy="231551"/>
          </a:xfrm>
        </p:grpSpPr>
        <p:sp>
          <p:nvSpPr>
            <p:cNvPr id="12" name="TextBox 11">
              <a:extLst>
                <a:ext uri="{FF2B5EF4-FFF2-40B4-BE49-F238E27FC236}">
                  <a16:creationId xmlns:a16="http://schemas.microsoft.com/office/drawing/2014/main" id="{B63ABC22-50B1-BBDF-E9CE-15F4D7A2042E}"/>
                </a:ext>
              </a:extLst>
            </p:cNvPr>
            <p:cNvSpPr txBox="1"/>
            <p:nvPr/>
          </p:nvSpPr>
          <p:spPr>
            <a:xfrm>
              <a:off x="4615435" y="1491859"/>
              <a:ext cx="785744" cy="221299"/>
            </a:xfrm>
            <a:prstGeom prst="rect">
              <a:avLst/>
            </a:prstGeom>
            <a:noFill/>
          </p:spPr>
          <p:txBody>
            <a:bodyPr wrap="square" lIns="0" tIns="0" bIns="0" anchor="ctr">
              <a:spAutoFit/>
            </a:bodyPr>
            <a:lstStyle/>
            <a:p>
              <a:r>
                <a:rPr lang="en-US" sz="1400" dirty="0">
                  <a:gradFill>
                    <a:gsLst>
                      <a:gs pos="0">
                        <a:schemeClr val="tx1"/>
                      </a:gs>
                      <a:gs pos="100000">
                        <a:schemeClr val="tx1"/>
                      </a:gs>
                    </a:gsLst>
                    <a:lin ang="0" scaled="0"/>
                  </a:gradFill>
                  <a:latin typeface="+mj-lt"/>
                </a:rPr>
                <a:t>VS Code</a:t>
              </a:r>
            </a:p>
          </p:txBody>
        </p:sp>
        <p:pic>
          <p:nvPicPr>
            <p:cNvPr id="13" name="Picture 12" descr="Icon&#10;&#10;Description automatically generated">
              <a:extLst>
                <a:ext uri="{FF2B5EF4-FFF2-40B4-BE49-F238E27FC236}">
                  <a16:creationId xmlns:a16="http://schemas.microsoft.com/office/drawing/2014/main" id="{2F3A17B4-AAB0-37CC-B642-71A37095CFAA}"/>
                </a:ext>
              </a:extLst>
            </p:cNvPr>
            <p:cNvPicPr>
              <a:picLocks noChangeAspect="1"/>
            </p:cNvPicPr>
            <p:nvPr/>
          </p:nvPicPr>
          <p:blipFill>
            <a:blip r:embed="rId7"/>
            <a:stretch>
              <a:fillRect/>
            </a:stretch>
          </p:blipFill>
          <p:spPr>
            <a:xfrm>
              <a:off x="4253094" y="1489541"/>
              <a:ext cx="225934" cy="225934"/>
            </a:xfrm>
            <a:prstGeom prst="rect">
              <a:avLst/>
            </a:prstGeom>
          </p:spPr>
        </p:pic>
        <p:pic>
          <p:nvPicPr>
            <p:cNvPr id="14" name="Picture 2" descr="Github Logo - Free social media icons">
              <a:extLst>
                <a:ext uri="{FF2B5EF4-FFF2-40B4-BE49-F238E27FC236}">
                  <a16:creationId xmlns:a16="http://schemas.microsoft.com/office/drawing/2014/main" id="{2CD05D65-C7BD-DBFC-FE7D-D07A751D0D68}"/>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537586" y="1486733"/>
              <a:ext cx="231551" cy="23155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7C2055AA-65A8-A6D1-3565-42EE64AB97AF}"/>
                </a:ext>
              </a:extLst>
            </p:cNvPr>
            <p:cNvSpPr txBox="1"/>
            <p:nvPr/>
          </p:nvSpPr>
          <p:spPr>
            <a:xfrm>
              <a:off x="5905544" y="1494786"/>
              <a:ext cx="645333" cy="215444"/>
            </a:xfrm>
            <a:prstGeom prst="rect">
              <a:avLst/>
            </a:prstGeom>
            <a:noFill/>
          </p:spPr>
          <p:txBody>
            <a:bodyPr wrap="square" lIns="0" tIns="0" bIns="0" anchor="ctr">
              <a:spAutoFit/>
            </a:bodyPr>
            <a:lstStyle/>
            <a:p>
              <a:r>
                <a:rPr lang="en-US" sz="1400" dirty="0">
                  <a:gradFill>
                    <a:gsLst>
                      <a:gs pos="0">
                        <a:schemeClr val="tx1"/>
                      </a:gs>
                      <a:gs pos="100000">
                        <a:schemeClr val="tx1"/>
                      </a:gs>
                    </a:gsLst>
                    <a:lin ang="0" scaled="0"/>
                  </a:gradFill>
                  <a:latin typeface="+mj-lt"/>
                </a:rPr>
                <a:t>GitHub</a:t>
              </a:r>
            </a:p>
          </p:txBody>
        </p:sp>
        <p:sp>
          <p:nvSpPr>
            <p:cNvPr id="16" name="TextBox 15">
              <a:extLst>
                <a:ext uri="{FF2B5EF4-FFF2-40B4-BE49-F238E27FC236}">
                  <a16:creationId xmlns:a16="http://schemas.microsoft.com/office/drawing/2014/main" id="{560C58DF-BEAB-7312-BF3F-E3DD9A1DCABC}"/>
                </a:ext>
              </a:extLst>
            </p:cNvPr>
            <p:cNvSpPr txBox="1"/>
            <p:nvPr/>
          </p:nvSpPr>
          <p:spPr>
            <a:xfrm>
              <a:off x="7042733" y="1494786"/>
              <a:ext cx="1285179" cy="215444"/>
            </a:xfrm>
            <a:prstGeom prst="rect">
              <a:avLst/>
            </a:prstGeom>
            <a:noFill/>
          </p:spPr>
          <p:txBody>
            <a:bodyPr wrap="square" lIns="0" tIns="0" bIns="0" anchor="ctr">
              <a:spAutoFit/>
            </a:bodyPr>
            <a:lstStyle/>
            <a:p>
              <a:r>
                <a:rPr lang="en-US" sz="1400" dirty="0">
                  <a:gradFill>
                    <a:gsLst>
                      <a:gs pos="0">
                        <a:schemeClr val="tx1"/>
                      </a:gs>
                      <a:gs pos="100000">
                        <a:schemeClr val="tx1"/>
                      </a:gs>
                    </a:gsLst>
                    <a:lin ang="0" scaled="0"/>
                  </a:gradFill>
                  <a:latin typeface="+mj-lt"/>
                </a:rPr>
                <a:t>Azure Dev Ops</a:t>
              </a:r>
            </a:p>
          </p:txBody>
        </p:sp>
        <p:pic>
          <p:nvPicPr>
            <p:cNvPr id="17" name="Graphic 16">
              <a:extLst>
                <a:ext uri="{FF2B5EF4-FFF2-40B4-BE49-F238E27FC236}">
                  <a16:creationId xmlns:a16="http://schemas.microsoft.com/office/drawing/2014/main" id="{B606559F-BE5D-BE56-CF81-BB4C0C99842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8086" y="1498388"/>
              <a:ext cx="208241" cy="208241"/>
            </a:xfrm>
            <a:prstGeom prst="rect">
              <a:avLst/>
            </a:prstGeom>
          </p:spPr>
        </p:pic>
        <p:sp>
          <p:nvSpPr>
            <p:cNvPr id="18" name="TextBox 17">
              <a:extLst>
                <a:ext uri="{FF2B5EF4-FFF2-40B4-BE49-F238E27FC236}">
                  <a16:creationId xmlns:a16="http://schemas.microsoft.com/office/drawing/2014/main" id="{DDA074A2-AEFF-7975-A73A-A3BA69D51710}"/>
                </a:ext>
              </a:extLst>
            </p:cNvPr>
            <p:cNvSpPr txBox="1"/>
            <p:nvPr/>
          </p:nvSpPr>
          <p:spPr>
            <a:xfrm>
              <a:off x="2905060" y="1494786"/>
              <a:ext cx="1211627" cy="215444"/>
            </a:xfrm>
            <a:prstGeom prst="rect">
              <a:avLst/>
            </a:prstGeom>
            <a:noFill/>
          </p:spPr>
          <p:txBody>
            <a:bodyPr wrap="square" lIns="0" tIns="0" bIns="0" anchor="ctr">
              <a:spAutoFit/>
            </a:bodyPr>
            <a:lstStyle/>
            <a:p>
              <a:r>
                <a:rPr lang="en-US" sz="1400">
                  <a:gradFill>
                    <a:gsLst>
                      <a:gs pos="0">
                        <a:schemeClr val="tx1"/>
                      </a:gs>
                      <a:gs pos="100000">
                        <a:schemeClr val="tx1"/>
                      </a:gs>
                    </a:gsLst>
                    <a:lin ang="0" scaled="0"/>
                  </a:gradFill>
                  <a:latin typeface="+mj-lt"/>
                </a:rPr>
                <a:t>VS Code Web</a:t>
              </a:r>
            </a:p>
          </p:txBody>
        </p:sp>
        <p:pic>
          <p:nvPicPr>
            <p:cNvPr id="19" name="Picture 18" descr="Icon&#10;&#10;Description automatically generated">
              <a:extLst>
                <a:ext uri="{FF2B5EF4-FFF2-40B4-BE49-F238E27FC236}">
                  <a16:creationId xmlns:a16="http://schemas.microsoft.com/office/drawing/2014/main" id="{21FB2DA4-9836-C1CE-4246-35E18C6A1890}"/>
                </a:ext>
              </a:extLst>
            </p:cNvPr>
            <p:cNvPicPr>
              <a:picLocks noChangeAspect="1"/>
            </p:cNvPicPr>
            <p:nvPr/>
          </p:nvPicPr>
          <p:blipFill>
            <a:blip r:embed="rId7"/>
            <a:stretch>
              <a:fillRect/>
            </a:stretch>
          </p:blipFill>
          <p:spPr>
            <a:xfrm>
              <a:off x="2542719" y="1489541"/>
              <a:ext cx="225934" cy="225934"/>
            </a:xfrm>
            <a:prstGeom prst="rect">
              <a:avLst/>
            </a:prstGeom>
          </p:spPr>
        </p:pic>
      </p:grpSp>
      <p:pic>
        <p:nvPicPr>
          <p:cNvPr id="20" name="Picture 19" descr="Visual Studio Code UI screenshot">
            <a:extLst>
              <a:ext uri="{FF2B5EF4-FFF2-40B4-BE49-F238E27FC236}">
                <a16:creationId xmlns:a16="http://schemas.microsoft.com/office/drawing/2014/main" id="{40B3E1B9-FA4E-9D29-60B4-C46E21A518D0}"/>
              </a:ext>
            </a:extLst>
          </p:cNvPr>
          <p:cNvPicPr>
            <a:picLocks noChangeAspect="1"/>
          </p:cNvPicPr>
          <p:nvPr/>
        </p:nvPicPr>
        <p:blipFill>
          <a:blip r:embed="rId12"/>
          <a:srcRect/>
          <a:stretch/>
        </p:blipFill>
        <p:spPr>
          <a:xfrm>
            <a:off x="4506989" y="1613861"/>
            <a:ext cx="7380562" cy="4151565"/>
          </a:xfrm>
          <a:prstGeom prst="roundRect">
            <a:avLst>
              <a:gd name="adj" fmla="val 2019"/>
            </a:avLst>
          </a:prstGeom>
        </p:spPr>
      </p:pic>
      <p:sp>
        <p:nvSpPr>
          <p:cNvPr id="21" name="Title 2">
            <a:extLst>
              <a:ext uri="{FF2B5EF4-FFF2-40B4-BE49-F238E27FC236}">
                <a16:creationId xmlns:a16="http://schemas.microsoft.com/office/drawing/2014/main" id="{CAA77D29-76CD-8E25-AFDB-8F17C4E6DEF4}"/>
              </a:ext>
            </a:extLst>
          </p:cNvPr>
          <p:cNvSpPr txBox="1">
            <a:spLocks/>
          </p:cNvSpPr>
          <p:nvPr/>
        </p:nvSpPr>
        <p:spPr>
          <a:xfrm>
            <a:off x="4524581" y="730753"/>
            <a:ext cx="7362969" cy="400110"/>
          </a:xfrm>
          <a:prstGeom prst="rect">
            <a:avLst/>
          </a:prstGeom>
          <a:solidFill>
            <a:schemeClr val="accent5">
              <a:lumMod val="90000"/>
              <a:lumOff val="10000"/>
            </a:schemeClr>
          </a:solidFill>
          <a:ln>
            <a:solidFill>
              <a:schemeClr val="accent4">
                <a:lumMod val="75000"/>
              </a:schemeClr>
            </a:solid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14400" rtl="0" eaLnBrk="1" latinLnBrk="0" hangingPunct="1">
              <a:lnSpc>
                <a:spcPct val="90000"/>
              </a:lnSpc>
              <a:spcBef>
                <a:spcPct val="0"/>
              </a:spcBef>
              <a:buNone/>
              <a:defRPr sz="4400" b="1" kern="1200">
                <a:solidFill>
                  <a:srgbClr val="003A57"/>
                </a:solidFill>
                <a:latin typeface="+mj-lt"/>
                <a:ea typeface="+mj-ea"/>
                <a:cs typeface="+mj-cs"/>
              </a:defRPr>
            </a:lvl1pPr>
          </a:lstStyle>
          <a:p>
            <a:pPr algn="ctr" defTabSz="932742">
              <a:lnSpc>
                <a:spcPct val="100000"/>
              </a:lnSpc>
              <a:defRPr/>
            </a:pPr>
            <a:r>
              <a:rPr lang="en-US" sz="2000" b="0" dirty="0">
                <a:solidFill>
                  <a:schemeClr val="bg1"/>
                </a:solidFill>
                <a:cs typeface="Segoe UI" panose="020B0502040204020203" pitchFamily="34" charset="0"/>
              </a:rPr>
              <a:t>Best-in-class Pro-dev tooling</a:t>
            </a:r>
          </a:p>
        </p:txBody>
      </p:sp>
      <p:pic>
        <p:nvPicPr>
          <p:cNvPr id="22" name="Picture 2">
            <a:extLst>
              <a:ext uri="{FF2B5EF4-FFF2-40B4-BE49-F238E27FC236}">
                <a16:creationId xmlns:a16="http://schemas.microsoft.com/office/drawing/2014/main" id="{F5D027D0-97CD-3D6B-496F-D86009C1DA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670158" y="103970"/>
            <a:ext cx="376281" cy="41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27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200"/>
                                  </p:stCondLst>
                                  <p:childTnLst>
                                    <p:animMotion origin="layout" path="M 4.16667E-7 -7.40741E-7 L 4.16667E-7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0"/>
                                  </p:stCondLst>
                                  <p:childTnLst>
                                    <p:animMotion origin="layout" path="M 4.16667E-6 -1.48148E-6 L 4.16667E-6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grpId="1" nodeType="withEffect">
                                  <p:stCondLst>
                                    <p:cond delay="0"/>
                                  </p:stCondLst>
                                  <p:childTnLst>
                                    <p:animMotion origin="layout" path="M 3.125E-6 1.85185E-6 L 3.125E-6 0.03541 " pathEditMode="relative" rAng="0" ptsTypes="AA">
                                      <p:cBhvr>
                                        <p:cTn id="19"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C00000"/>
      </a:accent1>
      <a:accent2>
        <a:srgbClr val="FCBA06"/>
      </a:accent2>
      <a:accent3>
        <a:srgbClr val="A5A5A5"/>
      </a:accent3>
      <a:accent4>
        <a:srgbClr val="6F7173"/>
      </a:accent4>
      <a:accent5>
        <a:srgbClr val="003A56"/>
      </a:accent5>
      <a:accent6>
        <a:srgbClr val="70AD47"/>
      </a:accent6>
      <a:hlink>
        <a:srgbClr val="0563C1"/>
      </a:hlink>
      <a:folHlink>
        <a:srgbClr val="954F72"/>
      </a:folHlink>
    </a:clrScheme>
    <a:fontScheme name="ICSS">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create.pptx" id="{4B84F7A1-4E27-437C-89FE-1035957ABD64}" vid="{64BBDFB3-4774-4D06-A47D-28B53E384393}"/>
    </a:ext>
  </a:extLst>
</a:theme>
</file>

<file path=ppt/theme/theme2.xml><?xml version="1.0" encoding="utf-8"?>
<a:theme xmlns:a="http://schemas.openxmlformats.org/drawingml/2006/main" name="Microsoft Ignite 16/9 Black Template">
  <a:themeElements>
    <a:clrScheme name="Custom 31">
      <a:dk1>
        <a:srgbClr val="000000"/>
      </a:dk1>
      <a:lt1>
        <a:srgbClr val="FFFFFF"/>
      </a:lt1>
      <a:dk2>
        <a:srgbClr val="243A5E"/>
      </a:dk2>
      <a:lt2>
        <a:srgbClr val="E6E6E6"/>
      </a:lt2>
      <a:accent1>
        <a:srgbClr val="8DC8E8"/>
      </a:accent1>
      <a:accent2>
        <a:srgbClr val="0078D4"/>
      </a:accent2>
      <a:accent3>
        <a:srgbClr val="C73ECC"/>
      </a:accent3>
      <a:accent4>
        <a:srgbClr val="C5B4E3"/>
      </a:accent4>
      <a:accent5>
        <a:srgbClr val="FFB900"/>
      </a:accent5>
      <a:accent6>
        <a:srgbClr val="E8E6DF"/>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F4D0561C-1472-4D8C-B422-743B81DD563E}"/>
    </a:ext>
  </a:extLst>
</a:theme>
</file>

<file path=ppt/theme/theme3.xml><?xml version="1.0" encoding="utf-8"?>
<a:theme xmlns:a="http://schemas.openxmlformats.org/drawingml/2006/main" name="1_Office Theme">
  <a:themeElements>
    <a:clrScheme name="Custom 5">
      <a:dk1>
        <a:srgbClr val="000000"/>
      </a:dk1>
      <a:lt1>
        <a:srgbClr val="FFFFFF"/>
      </a:lt1>
      <a:dk2>
        <a:srgbClr val="44546A"/>
      </a:dk2>
      <a:lt2>
        <a:srgbClr val="E7E6E6"/>
      </a:lt2>
      <a:accent1>
        <a:srgbClr val="C00000"/>
      </a:accent1>
      <a:accent2>
        <a:srgbClr val="FCBA06"/>
      </a:accent2>
      <a:accent3>
        <a:srgbClr val="A5A5A5"/>
      </a:accent3>
      <a:accent4>
        <a:srgbClr val="6F7173"/>
      </a:accent4>
      <a:accent5>
        <a:srgbClr val="003A56"/>
      </a:accent5>
      <a:accent6>
        <a:srgbClr val="70AD47"/>
      </a:accent6>
      <a:hlink>
        <a:srgbClr val="0563C1"/>
      </a:hlink>
      <a:folHlink>
        <a:srgbClr val="954F72"/>
      </a:folHlink>
    </a:clrScheme>
    <a:fontScheme name="ICSS">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create.pptx" id="{4B84F7A1-4E27-437C-89FE-1035957ABD64}" vid="{64BBDFB3-4774-4D06-A47D-28B53E38439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34BE609523324C97DA0E1B12C711F7" ma:contentTypeVersion="7" ma:contentTypeDescription="Create a new document." ma:contentTypeScope="" ma:versionID="57769d37477bcbaaba99812d180ca853">
  <xsd:schema xmlns:xsd="http://www.w3.org/2001/XMLSchema" xmlns:xs="http://www.w3.org/2001/XMLSchema" xmlns:p="http://schemas.microsoft.com/office/2006/metadata/properties" xmlns:ns2="14ed9194-5696-4740-b4b1-c7e1b1aa449e" targetNamespace="http://schemas.microsoft.com/office/2006/metadata/properties" ma:root="true" ma:fieldsID="8c24275bdd84f6ea1d5a0e9739451b42" ns2:_="">
    <xsd:import namespace="14ed9194-5696-4740-b4b1-c7e1b1aa449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ed9194-5696-4740-b4b1-c7e1b1aa449e"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6F581-EA92-4059-AB7C-5B8EF10A85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ed9194-5696-4740-b4b1-c7e1b1aa44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DC9083-5E5D-4CA2-8D4B-2F572AD35D9C}">
  <ds:schemaRefs>
    <ds:schemaRef ds:uri="http://schemas.microsoft.com/office/2006/metadata/properties"/>
    <ds:schemaRef ds:uri="http://schemas.microsoft.com/office/infopath/2007/PartnerControls"/>
    <ds:schemaRef ds:uri="b9692f38-31ec-41e8-b0c7-46a793d2b0f3"/>
    <ds:schemaRef ds:uri="0cb492e9-63c8-444b-a504-0063c4399522"/>
  </ds:schemaRefs>
</ds:datastoreItem>
</file>

<file path=customXml/itemProps3.xml><?xml version="1.0" encoding="utf-8"?>
<ds:datastoreItem xmlns:ds="http://schemas.openxmlformats.org/officeDocument/2006/customXml" ds:itemID="{12464583-54A9-4C5C-A5CF-FE75107765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Final-LPT-PRIYA</Template>
  <TotalTime>926</TotalTime>
  <Words>1504</Words>
  <Application>Microsoft Office PowerPoint</Application>
  <PresentationFormat>Widescreen</PresentationFormat>
  <Paragraphs>270</Paragraphs>
  <Slides>31</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31</vt:i4>
      </vt:variant>
    </vt:vector>
  </HeadingPairs>
  <TitlesOfParts>
    <vt:vector size="45" baseType="lpstr">
      <vt:lpstr>Amazon Ember</vt:lpstr>
      <vt:lpstr>Arial</vt:lpstr>
      <vt:lpstr>Calibri</vt:lpstr>
      <vt:lpstr>Consolas</vt:lpstr>
      <vt:lpstr>Houschka Pro DemiBold</vt:lpstr>
      <vt:lpstr>Houschka Rounded DemiBold</vt:lpstr>
      <vt:lpstr>Lato Regular</vt:lpstr>
      <vt:lpstr>Roboto</vt:lpstr>
      <vt:lpstr>Segoe UI</vt:lpstr>
      <vt:lpstr>Segoe UI Semibold</vt:lpstr>
      <vt:lpstr>Wingdings</vt:lpstr>
      <vt:lpstr>Office Theme</vt:lpstr>
      <vt:lpstr>Microsoft Ignite 16/9 Black Template</vt:lpstr>
      <vt:lpstr>1_Office Theme</vt:lpstr>
      <vt:lpstr>PowerPoint Presentation</vt:lpstr>
      <vt:lpstr>A One Day  In Person Event</vt:lpstr>
      <vt:lpstr>SPEAKER PROFILE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SPEAKER PROFILE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Gupta</dc:creator>
  <cp:lastModifiedBy>Bhargav Reddy</cp:lastModifiedBy>
  <cp:revision>62</cp:revision>
  <dcterms:created xsi:type="dcterms:W3CDTF">2022-05-11T18:25:36Z</dcterms:created>
  <dcterms:modified xsi:type="dcterms:W3CDTF">2022-12-03T06:28:40Z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c62bff6-504e-451d-8be0-4b457445afdc_Enabled">
    <vt:lpwstr>true</vt:lpwstr>
  </property>
  <property fmtid="{D5CDD505-2E9C-101B-9397-08002B2CF9AE}" pid="3" name="MSIP_Label_6c62bff6-504e-451d-8be0-4b457445afdc_SetDate">
    <vt:lpwstr>2021-08-11T19:17:51Z</vt:lpwstr>
  </property>
  <property fmtid="{D5CDD505-2E9C-101B-9397-08002B2CF9AE}" pid="4" name="MSIP_Label_6c62bff6-504e-451d-8be0-4b457445afdc_Method">
    <vt:lpwstr>Standard</vt:lpwstr>
  </property>
  <property fmtid="{D5CDD505-2E9C-101B-9397-08002B2CF9AE}" pid="5" name="MSIP_Label_6c62bff6-504e-451d-8be0-4b457445afdc_Name">
    <vt:lpwstr>6c62bff6-504e-451d-8be0-4b457445afdc</vt:lpwstr>
  </property>
  <property fmtid="{D5CDD505-2E9C-101B-9397-08002B2CF9AE}" pid="6" name="MSIP_Label_6c62bff6-504e-451d-8be0-4b457445afdc_SiteId">
    <vt:lpwstr>58415100-21bc-4a0f-8e01-cf9a2e17e365</vt:lpwstr>
  </property>
  <property fmtid="{D5CDD505-2E9C-101B-9397-08002B2CF9AE}" pid="7" name="MSIP_Label_6c62bff6-504e-451d-8be0-4b457445afdc_ActionId">
    <vt:lpwstr>a299f10b-d58b-49b7-9a00-009d6821bb9c</vt:lpwstr>
  </property>
  <property fmtid="{D5CDD505-2E9C-101B-9397-08002B2CF9AE}" pid="8" name="MSIP_Label_6c62bff6-504e-451d-8be0-4b457445afdc_ContentBits">
    <vt:lpwstr>0</vt:lpwstr>
  </property>
  <property fmtid="{D5CDD505-2E9C-101B-9397-08002B2CF9AE}" pid="9" name="ContentTypeId">
    <vt:lpwstr>0x0101003A34BE609523324C97DA0E1B12C711F7</vt:lpwstr>
  </property>
  <property fmtid="{D5CDD505-2E9C-101B-9397-08002B2CF9AE}" pid="10" name="MediaServiceImageTags">
    <vt:lpwstr/>
  </property>
  <property fmtid="{D5CDD505-2E9C-101B-9397-08002B2CF9AE}" pid="11" name="MSIP_Label_defa4170-0d19-0005-0004-bc88714345d2_Enabled">
    <vt:lpwstr>true</vt:lpwstr>
  </property>
  <property fmtid="{D5CDD505-2E9C-101B-9397-08002B2CF9AE}" pid="12" name="MSIP_Label_defa4170-0d19-0005-0004-bc88714345d2_SetDate">
    <vt:lpwstr>2022-12-03T06:21:29Z</vt:lpwstr>
  </property>
  <property fmtid="{D5CDD505-2E9C-101B-9397-08002B2CF9AE}" pid="13" name="MSIP_Label_defa4170-0d19-0005-0004-bc88714345d2_Method">
    <vt:lpwstr>Standard</vt:lpwstr>
  </property>
  <property fmtid="{D5CDD505-2E9C-101B-9397-08002B2CF9AE}" pid="14" name="MSIP_Label_defa4170-0d19-0005-0004-bc88714345d2_Name">
    <vt:lpwstr>defa4170-0d19-0005-0004-bc88714345d2</vt:lpwstr>
  </property>
  <property fmtid="{D5CDD505-2E9C-101B-9397-08002B2CF9AE}" pid="15" name="MSIP_Label_defa4170-0d19-0005-0004-bc88714345d2_SiteId">
    <vt:lpwstr>dcd9f0ac-aab3-487e-8ab5-8436deec025f</vt:lpwstr>
  </property>
  <property fmtid="{D5CDD505-2E9C-101B-9397-08002B2CF9AE}" pid="16" name="MSIP_Label_defa4170-0d19-0005-0004-bc88714345d2_ActionId">
    <vt:lpwstr>7d8af00d-8662-4fa1-ac0b-cccfb5a2f217</vt:lpwstr>
  </property>
  <property fmtid="{D5CDD505-2E9C-101B-9397-08002B2CF9AE}" pid="17" name="MSIP_Label_defa4170-0d19-0005-0004-bc88714345d2_ContentBits">
    <vt:lpwstr>0</vt:lpwstr>
  </property>
</Properties>
</file>